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373" r:id="rId2"/>
    <p:sldId id="260" r:id="rId3"/>
    <p:sldId id="485" r:id="rId4"/>
    <p:sldId id="435" r:id="rId5"/>
    <p:sldId id="486" r:id="rId6"/>
    <p:sldId id="487" r:id="rId7"/>
    <p:sldId id="488" r:id="rId8"/>
    <p:sldId id="489" r:id="rId9"/>
    <p:sldId id="490" r:id="rId10"/>
    <p:sldId id="491" r:id="rId11"/>
    <p:sldId id="471" r:id="rId12"/>
    <p:sldId id="492" r:id="rId13"/>
    <p:sldId id="510" r:id="rId14"/>
    <p:sldId id="511" r:id="rId15"/>
    <p:sldId id="493" r:id="rId16"/>
    <p:sldId id="494" r:id="rId17"/>
    <p:sldId id="495" r:id="rId18"/>
    <p:sldId id="496" r:id="rId19"/>
    <p:sldId id="497" r:id="rId20"/>
    <p:sldId id="498" r:id="rId21"/>
    <p:sldId id="499" r:id="rId22"/>
    <p:sldId id="500" r:id="rId23"/>
    <p:sldId id="501" r:id="rId24"/>
    <p:sldId id="502" r:id="rId25"/>
    <p:sldId id="503" r:id="rId26"/>
    <p:sldId id="509" r:id="rId27"/>
    <p:sldId id="504" r:id="rId28"/>
    <p:sldId id="507" r:id="rId29"/>
    <p:sldId id="508" r:id="rId30"/>
    <p:sldId id="506" r:id="rId31"/>
    <p:sldId id="524" r:id="rId32"/>
    <p:sldId id="426" r:id="rId33"/>
    <p:sldId id="481" r:id="rId34"/>
    <p:sldId id="483" r:id="rId35"/>
    <p:sldId id="427" r:id="rId36"/>
    <p:sldId id="428" r:id="rId37"/>
    <p:sldId id="397" r:id="rId38"/>
    <p:sldId id="429" r:id="rId39"/>
    <p:sldId id="459" r:id="rId40"/>
    <p:sldId id="444" r:id="rId41"/>
    <p:sldId id="473" r:id="rId42"/>
    <p:sldId id="512" r:id="rId43"/>
    <p:sldId id="519" r:id="rId44"/>
    <p:sldId id="513" r:id="rId45"/>
    <p:sldId id="514" r:id="rId46"/>
    <p:sldId id="515" r:id="rId47"/>
    <p:sldId id="516" r:id="rId48"/>
    <p:sldId id="517" r:id="rId49"/>
    <p:sldId id="518" r:id="rId50"/>
    <p:sldId id="477" r:id="rId51"/>
    <p:sldId id="480" r:id="rId52"/>
    <p:sldId id="521" r:id="rId53"/>
    <p:sldId id="522" r:id="rId54"/>
    <p:sldId id="523" r:id="rId55"/>
    <p:sldId id="432" r:id="rId56"/>
    <p:sldId id="520" r:id="rId57"/>
  </p:sldIdLst>
  <p:sldSz cx="12188825" cy="6858000"/>
  <p:notesSz cx="6858000" cy="91440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46575E"/>
    <a:srgbClr val="B0C3C8"/>
    <a:srgbClr val="8DA6B1"/>
    <a:srgbClr val="41555E"/>
    <a:srgbClr val="61808E"/>
    <a:srgbClr val="BBCAD0"/>
    <a:srgbClr val="D1DBE0"/>
    <a:srgbClr val="E8EDEF"/>
    <a:srgbClr val="232C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82" autoAdjust="0"/>
    <p:restoredTop sz="90834" autoAdjust="0"/>
  </p:normalViewPr>
  <p:slideViewPr>
    <p:cSldViewPr snapToGrid="0">
      <p:cViewPr varScale="1">
        <p:scale>
          <a:sx n="97" d="100"/>
          <a:sy n="97" d="100"/>
        </p:scale>
        <p:origin x="-456" y="-96"/>
      </p:cViewPr>
      <p:guideLst>
        <p:guide orient="horz" pos="2160"/>
        <p:guide orient="horz" pos="3744"/>
        <p:guide orient="horz" pos="960"/>
        <p:guide orient="horz" pos="1248"/>
        <p:guide pos="3839"/>
        <p:guide pos="7343"/>
        <p:guide pos="335"/>
      </p:guideLst>
    </p:cSldViewPr>
  </p:slideViewPr>
  <p:outlineViewPr>
    <p:cViewPr>
      <p:scale>
        <a:sx n="33" d="100"/>
        <a:sy n="33" d="100"/>
      </p:scale>
      <p:origin x="0" y="19746"/>
    </p:cViewPr>
  </p:outlineViewPr>
  <p:notesTextViewPr>
    <p:cViewPr>
      <p:scale>
        <a:sx n="1" d="1"/>
        <a:sy n="1" d="1"/>
      </p:scale>
      <p:origin x="0" y="0"/>
    </p:cViewPr>
  </p:notesTextViewPr>
  <p:sorterViewPr>
    <p:cViewPr>
      <p:scale>
        <a:sx n="145" d="100"/>
        <a:sy n="145" d="100"/>
      </p:scale>
      <p:origin x="0" y="19848"/>
    </p:cViewPr>
  </p:sorterViewPr>
  <p:notesViewPr>
    <p:cSldViewPr snapToGrid="0">
      <p:cViewPr varScale="1">
        <p:scale>
          <a:sx n="83" d="100"/>
          <a:sy n="83" d="100"/>
        </p:scale>
        <p:origin x="-315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tags" Target="tags/tag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7.xml.rels><?xml version="1.0" encoding="UTF-8" standalone="yes"?>
<Relationships xmlns="http://schemas.openxmlformats.org/package/2006/relationships"><Relationship Id="rId3" Type="http://schemas.openxmlformats.org/officeDocument/2006/relationships/hyperlink" Target="http://www.mysql.com/news-and-events/on-demand-webinars/%23en-20-38" TargetMode="External"/><Relationship Id="rId4" Type="http://schemas.openxmlformats.org/officeDocument/2006/relationships/hyperlink" Target="http://www.mysql.com/why-mysql/white-papers/%23en-22-38" TargetMode="External"/><Relationship Id="rId5" Type="http://schemas.openxmlformats.org/officeDocument/2006/relationships/hyperlink" Target="http://www.mysql.com/news-and-events/on-demand-webinars/%23en-20-28" TargetMode="External"/><Relationship Id="rId6" Type="http://schemas.openxmlformats.org/officeDocument/2006/relationships/hyperlink" Target="http://www.mysql.com/why-mysql/white-papers/%23en-22-28" TargetMode="External"/><Relationship Id="rId1" Type="http://schemas.openxmlformats.org/officeDocument/2006/relationships/hyperlink" Target="http://www.mysql.com/why-mysql/white-papers/%23en-22-16" TargetMode="External"/><Relationship Id="rId2" Type="http://schemas.openxmlformats.org/officeDocument/2006/relationships/hyperlink" Target="http://www.mysql.com/news-and-events/on-demand-webinars/%23en-20-16" TargetMode="External"/></Relationships>
</file>

<file path=ppt/diagrams/_rels/drawing17.xml.rels><?xml version="1.0" encoding="UTF-8" standalone="yes"?>
<Relationships xmlns="http://schemas.openxmlformats.org/package/2006/relationships"><Relationship Id="rId3" Type="http://schemas.openxmlformats.org/officeDocument/2006/relationships/hyperlink" Target="http://www.mysql.com/why-mysql/white-papers/%23en-22-38" TargetMode="External"/><Relationship Id="rId4" Type="http://schemas.openxmlformats.org/officeDocument/2006/relationships/hyperlink" Target="http://www.mysql.com/news-and-events/on-demand-webinars/%23en-20-38" TargetMode="External"/><Relationship Id="rId5" Type="http://schemas.openxmlformats.org/officeDocument/2006/relationships/hyperlink" Target="http://www.mysql.com/why-mysql/white-papers/%23en-22-28" TargetMode="External"/><Relationship Id="rId6" Type="http://schemas.openxmlformats.org/officeDocument/2006/relationships/hyperlink" Target="http://www.mysql.com/news-and-events/on-demand-webinars/%23en-20-28" TargetMode="External"/><Relationship Id="rId1" Type="http://schemas.openxmlformats.org/officeDocument/2006/relationships/hyperlink" Target="http://www.mysql.com/why-mysql/white-papers/%23en-22-16" TargetMode="External"/><Relationship Id="rId2" Type="http://schemas.openxmlformats.org/officeDocument/2006/relationships/hyperlink" Target="http://www.mysql.com/news-and-events/on-demand-webinars/%23en-20-16"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47987-FD3E-3542-9A9D-52ACCA9BC6A2}" type="doc">
      <dgm:prSet loTypeId="urn:microsoft.com/office/officeart/2005/8/layout/matrix2" loCatId="" qsTypeId="urn:microsoft.com/office/officeart/2005/8/quickstyle/simple4" qsCatId="simple" csTypeId="urn:microsoft.com/office/officeart/2005/8/colors/colorful1" csCatId="colorful" phldr="1"/>
      <dgm:spPr/>
      <dgm:t>
        <a:bodyPr/>
        <a:lstStyle/>
        <a:p>
          <a:endParaRPr lang="en-US"/>
        </a:p>
      </dgm:t>
    </dgm:pt>
    <dgm:pt modelId="{4B69F055-8593-4242-88E5-3F13614F7B16}">
      <dgm:prSet phldrT="[Text]"/>
      <dgm:spPr/>
      <dgm:t>
        <a:bodyPr/>
        <a:lstStyle/>
        <a:p>
          <a:r>
            <a:rPr lang="en-US" dirty="0" smtClean="0"/>
            <a:t>In-Memory Real-Time Performance</a:t>
          </a:r>
          <a:endParaRPr lang="en-US" dirty="0"/>
        </a:p>
      </dgm:t>
    </dgm:pt>
    <dgm:pt modelId="{716C6DE9-0385-B346-BA79-CBBA48D07FA6}" type="parTrans" cxnId="{8807FDE7-3CA0-434F-B8F9-4B9F1D103286}">
      <dgm:prSet/>
      <dgm:spPr/>
      <dgm:t>
        <a:bodyPr/>
        <a:lstStyle/>
        <a:p>
          <a:endParaRPr lang="en-US"/>
        </a:p>
      </dgm:t>
    </dgm:pt>
    <dgm:pt modelId="{3A12179A-E00B-3F4C-8777-AFE47EE80C0A}" type="sibTrans" cxnId="{8807FDE7-3CA0-434F-B8F9-4B9F1D103286}">
      <dgm:prSet/>
      <dgm:spPr/>
      <dgm:t>
        <a:bodyPr/>
        <a:lstStyle/>
        <a:p>
          <a:endParaRPr lang="en-US"/>
        </a:p>
      </dgm:t>
    </dgm:pt>
    <dgm:pt modelId="{92D7B040-F727-1748-A76F-10BDBEC725ED}">
      <dgm:prSet phldrT="[Text]"/>
      <dgm:spPr/>
      <dgm:t>
        <a:bodyPr/>
        <a:lstStyle/>
        <a:p>
          <a:r>
            <a:rPr lang="en-US" dirty="0" smtClean="0"/>
            <a:t>Extreme Read &amp; Write Scalability</a:t>
          </a:r>
          <a:endParaRPr lang="en-US" dirty="0"/>
        </a:p>
      </dgm:t>
    </dgm:pt>
    <dgm:pt modelId="{F54A49A9-948B-6544-AECF-15AD978BB545}" type="parTrans" cxnId="{E0890530-BC35-594D-AD72-DD429403D595}">
      <dgm:prSet/>
      <dgm:spPr/>
      <dgm:t>
        <a:bodyPr/>
        <a:lstStyle/>
        <a:p>
          <a:endParaRPr lang="en-US"/>
        </a:p>
      </dgm:t>
    </dgm:pt>
    <dgm:pt modelId="{0244E52C-87C9-684E-AB69-621216D063C1}" type="sibTrans" cxnId="{E0890530-BC35-594D-AD72-DD429403D595}">
      <dgm:prSet/>
      <dgm:spPr/>
      <dgm:t>
        <a:bodyPr/>
        <a:lstStyle/>
        <a:p>
          <a:endParaRPr lang="en-US"/>
        </a:p>
      </dgm:t>
    </dgm:pt>
    <dgm:pt modelId="{1A116D15-907D-1843-8A79-C3EC2EDE9AD0}">
      <dgm:prSet phldrT="[Text]"/>
      <dgm:spPr/>
      <dgm:t>
        <a:bodyPr/>
        <a:lstStyle/>
        <a:p>
          <a:r>
            <a:rPr lang="en-US" dirty="0" smtClean="0"/>
            <a:t>Rock Solid Availability</a:t>
          </a:r>
          <a:endParaRPr lang="en-US" dirty="0"/>
        </a:p>
      </dgm:t>
    </dgm:pt>
    <dgm:pt modelId="{D395A567-6B68-294E-A181-D571A3E81064}" type="parTrans" cxnId="{45A57FB5-51B3-274E-9293-7B005980CD3C}">
      <dgm:prSet/>
      <dgm:spPr/>
      <dgm:t>
        <a:bodyPr/>
        <a:lstStyle/>
        <a:p>
          <a:endParaRPr lang="en-US"/>
        </a:p>
      </dgm:t>
    </dgm:pt>
    <dgm:pt modelId="{37F1031F-3FD7-A447-8F05-B1A856ACE2ED}" type="sibTrans" cxnId="{45A57FB5-51B3-274E-9293-7B005980CD3C}">
      <dgm:prSet/>
      <dgm:spPr/>
      <dgm:t>
        <a:bodyPr/>
        <a:lstStyle/>
        <a:p>
          <a:endParaRPr lang="en-US"/>
        </a:p>
      </dgm:t>
    </dgm:pt>
    <dgm:pt modelId="{5FC64198-9D1C-C147-8E58-EE061B9618A1}">
      <dgm:prSet phldrT="[Text]"/>
      <dgm:spPr/>
      <dgm:t>
        <a:bodyPr/>
        <a:lstStyle/>
        <a:p>
          <a:r>
            <a:rPr lang="en-US" dirty="0" smtClean="0"/>
            <a:t>Rapid Service Innovation</a:t>
          </a:r>
          <a:endParaRPr lang="en-US" dirty="0"/>
        </a:p>
      </dgm:t>
    </dgm:pt>
    <dgm:pt modelId="{5D615C5A-A6BE-3946-AFE2-5730EDAF2880}" type="parTrans" cxnId="{A278EC82-F021-8F4B-A6AE-979BCDA29A92}">
      <dgm:prSet/>
      <dgm:spPr/>
      <dgm:t>
        <a:bodyPr/>
        <a:lstStyle/>
        <a:p>
          <a:endParaRPr lang="en-US"/>
        </a:p>
      </dgm:t>
    </dgm:pt>
    <dgm:pt modelId="{1238CF54-8B69-D640-AA17-C239027A5680}" type="sibTrans" cxnId="{A278EC82-F021-8F4B-A6AE-979BCDA29A92}">
      <dgm:prSet/>
      <dgm:spPr/>
      <dgm:t>
        <a:bodyPr/>
        <a:lstStyle/>
        <a:p>
          <a:endParaRPr lang="en-US"/>
        </a:p>
      </dgm:t>
    </dgm:pt>
    <dgm:pt modelId="{AA4AD60B-D3B0-D64D-A6F7-C23F7E01DF6E}" type="pres">
      <dgm:prSet presAssocID="{35647987-FD3E-3542-9A9D-52ACCA9BC6A2}" presName="matrix" presStyleCnt="0">
        <dgm:presLayoutVars>
          <dgm:chMax val="1"/>
          <dgm:dir/>
          <dgm:resizeHandles val="exact"/>
        </dgm:presLayoutVars>
      </dgm:prSet>
      <dgm:spPr/>
      <dgm:t>
        <a:bodyPr/>
        <a:lstStyle/>
        <a:p>
          <a:endParaRPr lang="en-US"/>
        </a:p>
      </dgm:t>
    </dgm:pt>
    <dgm:pt modelId="{1627BA35-FCFB-7A40-8CF9-698CB3D4580F}" type="pres">
      <dgm:prSet presAssocID="{35647987-FD3E-3542-9A9D-52ACCA9BC6A2}" presName="axisShape" presStyleLbl="bgShp" presStyleIdx="0" presStyleCnt="1"/>
      <dgm:spPr/>
      <dgm:t>
        <a:bodyPr/>
        <a:lstStyle/>
        <a:p>
          <a:endParaRPr lang="en-US"/>
        </a:p>
      </dgm:t>
    </dgm:pt>
    <dgm:pt modelId="{C7C4AC41-80F1-2C47-9788-BBEF4495FA60}" type="pres">
      <dgm:prSet presAssocID="{35647987-FD3E-3542-9A9D-52ACCA9BC6A2}" presName="rect1" presStyleLbl="node1" presStyleIdx="0" presStyleCnt="4">
        <dgm:presLayoutVars>
          <dgm:chMax val="0"/>
          <dgm:chPref val="0"/>
          <dgm:bulletEnabled val="1"/>
        </dgm:presLayoutVars>
      </dgm:prSet>
      <dgm:spPr/>
      <dgm:t>
        <a:bodyPr/>
        <a:lstStyle/>
        <a:p>
          <a:endParaRPr lang="en-US"/>
        </a:p>
      </dgm:t>
    </dgm:pt>
    <dgm:pt modelId="{26278FE6-0DF0-804C-B73F-A6C9E3BB60F0}" type="pres">
      <dgm:prSet presAssocID="{35647987-FD3E-3542-9A9D-52ACCA9BC6A2}" presName="rect2" presStyleLbl="node1" presStyleIdx="1" presStyleCnt="4">
        <dgm:presLayoutVars>
          <dgm:chMax val="0"/>
          <dgm:chPref val="0"/>
          <dgm:bulletEnabled val="1"/>
        </dgm:presLayoutVars>
      </dgm:prSet>
      <dgm:spPr/>
      <dgm:t>
        <a:bodyPr/>
        <a:lstStyle/>
        <a:p>
          <a:endParaRPr lang="en-US"/>
        </a:p>
      </dgm:t>
    </dgm:pt>
    <dgm:pt modelId="{1A12C702-B74F-AD41-AD13-17C32DA5EF35}" type="pres">
      <dgm:prSet presAssocID="{35647987-FD3E-3542-9A9D-52ACCA9BC6A2}" presName="rect3" presStyleLbl="node1" presStyleIdx="2" presStyleCnt="4">
        <dgm:presLayoutVars>
          <dgm:chMax val="0"/>
          <dgm:chPref val="0"/>
          <dgm:bulletEnabled val="1"/>
        </dgm:presLayoutVars>
      </dgm:prSet>
      <dgm:spPr/>
      <dgm:t>
        <a:bodyPr/>
        <a:lstStyle/>
        <a:p>
          <a:endParaRPr lang="en-US"/>
        </a:p>
      </dgm:t>
    </dgm:pt>
    <dgm:pt modelId="{859446CD-5FD6-CA49-AD1B-BE350D8C5A8F}" type="pres">
      <dgm:prSet presAssocID="{35647987-FD3E-3542-9A9D-52ACCA9BC6A2}" presName="rect4" presStyleLbl="node1" presStyleIdx="3" presStyleCnt="4">
        <dgm:presLayoutVars>
          <dgm:chMax val="0"/>
          <dgm:chPref val="0"/>
          <dgm:bulletEnabled val="1"/>
        </dgm:presLayoutVars>
      </dgm:prSet>
      <dgm:spPr/>
      <dgm:t>
        <a:bodyPr/>
        <a:lstStyle/>
        <a:p>
          <a:endParaRPr lang="en-US"/>
        </a:p>
      </dgm:t>
    </dgm:pt>
  </dgm:ptLst>
  <dgm:cxnLst>
    <dgm:cxn modelId="{B00B9845-BB42-D346-9C8A-36BDA6119370}" type="presOf" srcId="{1A116D15-907D-1843-8A79-C3EC2EDE9AD0}" destId="{1A12C702-B74F-AD41-AD13-17C32DA5EF35}" srcOrd="0" destOrd="0" presId="urn:microsoft.com/office/officeart/2005/8/layout/matrix2"/>
    <dgm:cxn modelId="{35D24B80-2B48-1C42-B4E8-1A1C2EDEC7FB}" type="presOf" srcId="{35647987-FD3E-3542-9A9D-52ACCA9BC6A2}" destId="{AA4AD60B-D3B0-D64D-A6F7-C23F7E01DF6E}" srcOrd="0" destOrd="0" presId="urn:microsoft.com/office/officeart/2005/8/layout/matrix2"/>
    <dgm:cxn modelId="{8807FDE7-3CA0-434F-B8F9-4B9F1D103286}" srcId="{35647987-FD3E-3542-9A9D-52ACCA9BC6A2}" destId="{4B69F055-8593-4242-88E5-3F13614F7B16}" srcOrd="0" destOrd="0" parTransId="{716C6DE9-0385-B346-BA79-CBBA48D07FA6}" sibTransId="{3A12179A-E00B-3F4C-8777-AFE47EE80C0A}"/>
    <dgm:cxn modelId="{45A57FB5-51B3-274E-9293-7B005980CD3C}" srcId="{35647987-FD3E-3542-9A9D-52ACCA9BC6A2}" destId="{1A116D15-907D-1843-8A79-C3EC2EDE9AD0}" srcOrd="2" destOrd="0" parTransId="{D395A567-6B68-294E-A181-D571A3E81064}" sibTransId="{37F1031F-3FD7-A447-8F05-B1A856ACE2ED}"/>
    <dgm:cxn modelId="{EF65D628-1F8A-014D-BD08-73B29FD5AD23}" type="presOf" srcId="{5FC64198-9D1C-C147-8E58-EE061B9618A1}" destId="{859446CD-5FD6-CA49-AD1B-BE350D8C5A8F}" srcOrd="0" destOrd="0" presId="urn:microsoft.com/office/officeart/2005/8/layout/matrix2"/>
    <dgm:cxn modelId="{E0890530-BC35-594D-AD72-DD429403D595}" srcId="{35647987-FD3E-3542-9A9D-52ACCA9BC6A2}" destId="{92D7B040-F727-1748-A76F-10BDBEC725ED}" srcOrd="1" destOrd="0" parTransId="{F54A49A9-948B-6544-AECF-15AD978BB545}" sibTransId="{0244E52C-87C9-684E-AB69-621216D063C1}"/>
    <dgm:cxn modelId="{CED83AB7-F40C-6843-9BDB-976C36B6A17F}" type="presOf" srcId="{92D7B040-F727-1748-A76F-10BDBEC725ED}" destId="{26278FE6-0DF0-804C-B73F-A6C9E3BB60F0}" srcOrd="0" destOrd="0" presId="urn:microsoft.com/office/officeart/2005/8/layout/matrix2"/>
    <dgm:cxn modelId="{416662EB-27FE-9B47-AB1C-0B8B471EE1A3}" type="presOf" srcId="{4B69F055-8593-4242-88E5-3F13614F7B16}" destId="{C7C4AC41-80F1-2C47-9788-BBEF4495FA60}" srcOrd="0" destOrd="0" presId="urn:microsoft.com/office/officeart/2005/8/layout/matrix2"/>
    <dgm:cxn modelId="{A278EC82-F021-8F4B-A6AE-979BCDA29A92}" srcId="{35647987-FD3E-3542-9A9D-52ACCA9BC6A2}" destId="{5FC64198-9D1C-C147-8E58-EE061B9618A1}" srcOrd="3" destOrd="0" parTransId="{5D615C5A-A6BE-3946-AFE2-5730EDAF2880}" sibTransId="{1238CF54-8B69-D640-AA17-C239027A5680}"/>
    <dgm:cxn modelId="{5F554465-3BEC-0349-BEE4-63EC4B8A1677}" type="presParOf" srcId="{AA4AD60B-D3B0-D64D-A6F7-C23F7E01DF6E}" destId="{1627BA35-FCFB-7A40-8CF9-698CB3D4580F}" srcOrd="0" destOrd="0" presId="urn:microsoft.com/office/officeart/2005/8/layout/matrix2"/>
    <dgm:cxn modelId="{4EA4CF8D-2036-F740-928A-6E17D6ABD464}" type="presParOf" srcId="{AA4AD60B-D3B0-D64D-A6F7-C23F7E01DF6E}" destId="{C7C4AC41-80F1-2C47-9788-BBEF4495FA60}" srcOrd="1" destOrd="0" presId="urn:microsoft.com/office/officeart/2005/8/layout/matrix2"/>
    <dgm:cxn modelId="{0CB0C6D0-24DA-5F41-AC48-A52D6B5471C0}" type="presParOf" srcId="{AA4AD60B-D3B0-D64D-A6F7-C23F7E01DF6E}" destId="{26278FE6-0DF0-804C-B73F-A6C9E3BB60F0}" srcOrd="2" destOrd="0" presId="urn:microsoft.com/office/officeart/2005/8/layout/matrix2"/>
    <dgm:cxn modelId="{855C0C92-88D5-3B42-B03D-52F495860DD4}" type="presParOf" srcId="{AA4AD60B-D3B0-D64D-A6F7-C23F7E01DF6E}" destId="{1A12C702-B74F-AD41-AD13-17C32DA5EF35}" srcOrd="3" destOrd="0" presId="urn:microsoft.com/office/officeart/2005/8/layout/matrix2"/>
    <dgm:cxn modelId="{70D4F48B-AC37-4D49-985D-C03983FF35B6}" type="presParOf" srcId="{AA4AD60B-D3B0-D64D-A6F7-C23F7E01DF6E}" destId="{859446CD-5FD6-CA49-AD1B-BE350D8C5A8F}"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792AA60-4BDF-402E-839A-2D82E41CDB55}" type="doc">
      <dgm:prSet loTypeId="urn:microsoft.com/office/officeart/2005/8/layout/architecture+Icon" loCatId="relationship" qsTypeId="urn:microsoft.com/office/officeart/2005/8/quickstyle/simple2" qsCatId="simple" csTypeId="urn:microsoft.com/office/officeart/2005/8/colors/colorful3" csCatId="colorful" phldr="1"/>
      <dgm:spPr/>
      <dgm:t>
        <a:bodyPr/>
        <a:lstStyle/>
        <a:p>
          <a:endParaRPr lang="en-GB"/>
        </a:p>
      </dgm:t>
    </dgm:pt>
    <dgm:pt modelId="{F8289268-8F72-4FC5-8995-EDCCE2D61A69}">
      <dgm:prSet phldrT="[Text]"/>
      <dgm:spPr/>
      <dgm:t>
        <a:bodyPr/>
        <a:lstStyle/>
        <a:p>
          <a:r>
            <a:rPr lang="en-GB" dirty="0" err="1" smtClean="0"/>
            <a:t>Binlog</a:t>
          </a:r>
          <a:endParaRPr lang="en-GB" dirty="0"/>
        </a:p>
      </dgm:t>
    </dgm:pt>
    <dgm:pt modelId="{0622987C-571C-4FC5-B627-4CFEF796520E}" type="parTrans" cxnId="{B31C907A-046E-43EB-A9CF-11C2B1E2F75B}">
      <dgm:prSet/>
      <dgm:spPr/>
      <dgm:t>
        <a:bodyPr/>
        <a:lstStyle/>
        <a:p>
          <a:endParaRPr lang="en-GB"/>
        </a:p>
      </dgm:t>
    </dgm:pt>
    <dgm:pt modelId="{373CC608-35E8-4C4F-A029-95AB152E2419}" type="sibTrans" cxnId="{B31C907A-046E-43EB-A9CF-11C2B1E2F75B}">
      <dgm:prSet/>
      <dgm:spPr/>
      <dgm:t>
        <a:bodyPr/>
        <a:lstStyle/>
        <a:p>
          <a:endParaRPr lang="en-GB"/>
        </a:p>
      </dgm:t>
    </dgm:pt>
    <dgm:pt modelId="{9E936134-5DB0-4744-896F-AB3AEC31B1AB}">
      <dgm:prSet phldrT="[Text]"/>
      <dgm:spPr/>
      <dgm:t>
        <a:bodyPr/>
        <a:lstStyle/>
        <a:p>
          <a:r>
            <a:rPr lang="en-GB" dirty="0" smtClean="0"/>
            <a:t>Master 1</a:t>
          </a:r>
          <a:endParaRPr lang="en-GB" dirty="0"/>
        </a:p>
      </dgm:t>
    </dgm:pt>
    <dgm:pt modelId="{51856EDA-0023-467F-A05A-4CE6D2231229}" type="parTrans" cxnId="{C4B89FED-A897-47AF-8161-B0A3110D7F27}">
      <dgm:prSet/>
      <dgm:spPr/>
      <dgm:t>
        <a:bodyPr/>
        <a:lstStyle/>
        <a:p>
          <a:endParaRPr lang="en-GB"/>
        </a:p>
      </dgm:t>
    </dgm:pt>
    <dgm:pt modelId="{78852DB2-E91B-4BE1-AB96-4194AEA097D3}" type="sibTrans" cxnId="{C4B89FED-A897-47AF-8161-B0A3110D7F27}">
      <dgm:prSet/>
      <dgm:spPr/>
      <dgm:t>
        <a:bodyPr/>
        <a:lstStyle/>
        <a:p>
          <a:endParaRPr lang="en-GB"/>
        </a:p>
      </dgm:t>
    </dgm:pt>
    <dgm:pt modelId="{194C6E54-0557-4ECE-9C62-1BEDC5301265}">
      <dgm:prSet phldrT="[Text]"/>
      <dgm:spPr/>
      <dgm:t>
        <a:bodyPr/>
        <a:lstStyle/>
        <a:p>
          <a:r>
            <a:rPr lang="en-GB" dirty="0" smtClean="0"/>
            <a:t>Master 2</a:t>
          </a:r>
          <a:endParaRPr lang="en-GB" dirty="0"/>
        </a:p>
      </dgm:t>
    </dgm:pt>
    <dgm:pt modelId="{B80804BD-1382-4213-9634-6F8CBFAFF782}" type="parTrans" cxnId="{B2C88AD7-7988-4D3A-BC18-D96FA750E001}">
      <dgm:prSet/>
      <dgm:spPr/>
      <dgm:t>
        <a:bodyPr/>
        <a:lstStyle/>
        <a:p>
          <a:endParaRPr lang="en-GB"/>
        </a:p>
      </dgm:t>
    </dgm:pt>
    <dgm:pt modelId="{DBA6EDA3-AF27-4CAA-846D-F46A1EDC6E19}" type="sibTrans" cxnId="{B2C88AD7-7988-4D3A-BC18-D96FA750E001}">
      <dgm:prSet/>
      <dgm:spPr/>
      <dgm:t>
        <a:bodyPr/>
        <a:lstStyle/>
        <a:p>
          <a:endParaRPr lang="en-GB"/>
        </a:p>
      </dgm:t>
    </dgm:pt>
    <dgm:pt modelId="{DF781793-EB33-4D27-BDB6-795AF0BEDE69}">
      <dgm:prSet phldrT="[Text]"/>
      <dgm:spPr/>
      <dgm:t>
        <a:bodyPr/>
        <a:lstStyle/>
        <a:p>
          <a:r>
            <a:rPr lang="en-GB" dirty="0" smtClean="0"/>
            <a:t>…</a:t>
          </a:r>
          <a:endParaRPr lang="en-GB" dirty="0"/>
        </a:p>
      </dgm:t>
    </dgm:pt>
    <dgm:pt modelId="{542855E8-602E-48E7-AE17-BBC870D55003}" type="parTrans" cxnId="{A4A06BE6-49F5-4FFF-9C80-09449383E0EB}">
      <dgm:prSet/>
      <dgm:spPr/>
      <dgm:t>
        <a:bodyPr/>
        <a:lstStyle/>
        <a:p>
          <a:endParaRPr lang="en-GB"/>
        </a:p>
      </dgm:t>
    </dgm:pt>
    <dgm:pt modelId="{F2E423D8-2CD0-4C73-8B15-D0876C900366}" type="sibTrans" cxnId="{A4A06BE6-49F5-4FFF-9C80-09449383E0EB}">
      <dgm:prSet/>
      <dgm:spPr/>
      <dgm:t>
        <a:bodyPr/>
        <a:lstStyle/>
        <a:p>
          <a:endParaRPr lang="en-GB"/>
        </a:p>
      </dgm:t>
    </dgm:pt>
    <dgm:pt modelId="{C63F9E3D-50FE-480D-8885-D059746CD950}">
      <dgm:prSet phldrT="[Text]"/>
      <dgm:spPr/>
      <dgm:t>
        <a:bodyPr/>
        <a:lstStyle/>
        <a:p>
          <a:r>
            <a:rPr lang="en-GB" dirty="0" smtClean="0"/>
            <a:t>…</a:t>
          </a:r>
          <a:endParaRPr lang="en-GB" dirty="0"/>
        </a:p>
      </dgm:t>
    </dgm:pt>
    <dgm:pt modelId="{793D2EBF-BE00-4F5F-9979-8D385BA4882E}" type="parTrans" cxnId="{DBF85239-0625-4D02-8639-E1D217C96F3D}">
      <dgm:prSet/>
      <dgm:spPr/>
      <dgm:t>
        <a:bodyPr/>
        <a:lstStyle/>
        <a:p>
          <a:endParaRPr lang="en-GB"/>
        </a:p>
      </dgm:t>
    </dgm:pt>
    <dgm:pt modelId="{A1800E25-905F-4BF2-A4F5-CD89709BBFE8}" type="sibTrans" cxnId="{DBF85239-0625-4D02-8639-E1D217C96F3D}">
      <dgm:prSet/>
      <dgm:spPr/>
      <dgm:t>
        <a:bodyPr/>
        <a:lstStyle/>
        <a:p>
          <a:endParaRPr lang="en-GB"/>
        </a:p>
      </dgm:t>
    </dgm:pt>
    <dgm:pt modelId="{14F0F3E8-FA81-41FC-9ADD-3BB378847E03}">
      <dgm:prSet phldrT="[Text]"/>
      <dgm:spPr/>
      <dgm:t>
        <a:bodyPr/>
        <a:lstStyle/>
        <a:p>
          <a:r>
            <a:rPr lang="en-GB" dirty="0" err="1" smtClean="0"/>
            <a:t>Binlog</a:t>
          </a:r>
          <a:endParaRPr lang="en-GB" dirty="0"/>
        </a:p>
      </dgm:t>
    </dgm:pt>
    <dgm:pt modelId="{8AE57334-3306-4FD7-AA47-5EB6B2085341}" type="parTrans" cxnId="{F385DE03-2450-4C06-A305-2D202BAC6782}">
      <dgm:prSet/>
      <dgm:spPr/>
      <dgm:t>
        <a:bodyPr/>
        <a:lstStyle/>
        <a:p>
          <a:endParaRPr lang="en-GB"/>
        </a:p>
      </dgm:t>
    </dgm:pt>
    <dgm:pt modelId="{4C81BC40-8305-499A-8473-16369D4452CD}" type="sibTrans" cxnId="{F385DE03-2450-4C06-A305-2D202BAC6782}">
      <dgm:prSet/>
      <dgm:spPr/>
      <dgm:t>
        <a:bodyPr/>
        <a:lstStyle/>
        <a:p>
          <a:endParaRPr lang="en-GB"/>
        </a:p>
      </dgm:t>
    </dgm:pt>
    <dgm:pt modelId="{A9339D3F-61C4-4FEC-92D2-DEF6D02412FE}">
      <dgm:prSet phldrT="[Text]"/>
      <dgm:spPr/>
      <dgm:t>
        <a:bodyPr/>
        <a:lstStyle/>
        <a:p>
          <a:r>
            <a:rPr lang="en-GB" dirty="0" smtClean="0"/>
            <a:t>Master N</a:t>
          </a:r>
          <a:endParaRPr lang="en-GB" dirty="0"/>
        </a:p>
      </dgm:t>
    </dgm:pt>
    <dgm:pt modelId="{B0EAD9BF-3854-4AE3-8FC9-D8CB3A606484}" type="parTrans" cxnId="{1D4FEC70-8417-410C-BCBA-F467F0B956E4}">
      <dgm:prSet/>
      <dgm:spPr/>
      <dgm:t>
        <a:bodyPr/>
        <a:lstStyle/>
        <a:p>
          <a:endParaRPr lang="en-GB"/>
        </a:p>
      </dgm:t>
    </dgm:pt>
    <dgm:pt modelId="{832699B7-5F73-46F9-8C8A-98C357AFF492}" type="sibTrans" cxnId="{1D4FEC70-8417-410C-BCBA-F467F0B956E4}">
      <dgm:prSet/>
      <dgm:spPr/>
      <dgm:t>
        <a:bodyPr/>
        <a:lstStyle/>
        <a:p>
          <a:endParaRPr lang="en-GB"/>
        </a:p>
      </dgm:t>
    </dgm:pt>
    <dgm:pt modelId="{6C44FF08-5D36-4C43-A159-686F9C44EBA8}">
      <dgm:prSet phldrT="[Text]"/>
      <dgm:spPr/>
      <dgm:t>
        <a:bodyPr/>
        <a:lstStyle/>
        <a:p>
          <a:r>
            <a:rPr lang="en-GB" dirty="0" err="1" smtClean="0"/>
            <a:t>Binlog</a:t>
          </a:r>
          <a:endParaRPr lang="en-GB" dirty="0"/>
        </a:p>
      </dgm:t>
    </dgm:pt>
    <dgm:pt modelId="{7C57B4FB-B65B-4BC0-830C-0D0BCCE6E32E}" type="sibTrans" cxnId="{1277C5D3-3D91-4B35-817C-2874380262C4}">
      <dgm:prSet/>
      <dgm:spPr/>
      <dgm:t>
        <a:bodyPr/>
        <a:lstStyle/>
        <a:p>
          <a:endParaRPr lang="en-GB"/>
        </a:p>
      </dgm:t>
    </dgm:pt>
    <dgm:pt modelId="{40DDE97A-E538-4CF7-A297-B145EAD66E0F}" type="parTrans" cxnId="{1277C5D3-3D91-4B35-817C-2874380262C4}">
      <dgm:prSet/>
      <dgm:spPr/>
      <dgm:t>
        <a:bodyPr/>
        <a:lstStyle/>
        <a:p>
          <a:endParaRPr lang="en-GB"/>
        </a:p>
      </dgm:t>
    </dgm:pt>
    <dgm:pt modelId="{F542BCEC-D42D-40F0-B76E-C1A8EF666E43}" type="pres">
      <dgm:prSet presAssocID="{9792AA60-4BDF-402E-839A-2D82E41CDB55}" presName="Name0" presStyleCnt="0">
        <dgm:presLayoutVars>
          <dgm:chPref val="1"/>
          <dgm:dir/>
          <dgm:animOne val="branch"/>
          <dgm:animLvl val="lvl"/>
          <dgm:resizeHandles/>
        </dgm:presLayoutVars>
      </dgm:prSet>
      <dgm:spPr/>
      <dgm:t>
        <a:bodyPr/>
        <a:lstStyle/>
        <a:p>
          <a:endParaRPr lang="en-GB"/>
        </a:p>
      </dgm:t>
    </dgm:pt>
    <dgm:pt modelId="{AC5DFE43-6281-4C13-83D0-93B05CE95449}" type="pres">
      <dgm:prSet presAssocID="{F8289268-8F72-4FC5-8995-EDCCE2D61A69}" presName="vertOne" presStyleCnt="0"/>
      <dgm:spPr/>
      <dgm:t>
        <a:bodyPr/>
        <a:lstStyle/>
        <a:p>
          <a:endParaRPr lang="en-GB"/>
        </a:p>
      </dgm:t>
    </dgm:pt>
    <dgm:pt modelId="{7976DD75-401C-4CC0-93C8-01D8521ECB47}" type="pres">
      <dgm:prSet presAssocID="{F8289268-8F72-4FC5-8995-EDCCE2D61A69}" presName="txOne" presStyleLbl="node0" presStyleIdx="0" presStyleCnt="4" custLinFactNeighborY="-92496">
        <dgm:presLayoutVars>
          <dgm:chPref val="3"/>
        </dgm:presLayoutVars>
      </dgm:prSet>
      <dgm:spPr/>
      <dgm:t>
        <a:bodyPr/>
        <a:lstStyle/>
        <a:p>
          <a:endParaRPr lang="en-GB"/>
        </a:p>
      </dgm:t>
    </dgm:pt>
    <dgm:pt modelId="{7F693610-4589-4D62-BEC7-56C281BFC55F}" type="pres">
      <dgm:prSet presAssocID="{F8289268-8F72-4FC5-8995-EDCCE2D61A69}" presName="parTransOne" presStyleCnt="0"/>
      <dgm:spPr/>
      <dgm:t>
        <a:bodyPr/>
        <a:lstStyle/>
        <a:p>
          <a:endParaRPr lang="en-GB"/>
        </a:p>
      </dgm:t>
    </dgm:pt>
    <dgm:pt modelId="{FB37BA58-EFD7-45E6-9B83-4F6022AF33BD}" type="pres">
      <dgm:prSet presAssocID="{F8289268-8F72-4FC5-8995-EDCCE2D61A69}" presName="horzOne" presStyleCnt="0"/>
      <dgm:spPr/>
      <dgm:t>
        <a:bodyPr/>
        <a:lstStyle/>
        <a:p>
          <a:endParaRPr lang="en-GB"/>
        </a:p>
      </dgm:t>
    </dgm:pt>
    <dgm:pt modelId="{C2267129-2D9D-4371-B9E6-05C44099EB0F}" type="pres">
      <dgm:prSet presAssocID="{9E936134-5DB0-4744-896F-AB3AEC31B1AB}" presName="vertTwo" presStyleCnt="0"/>
      <dgm:spPr/>
      <dgm:t>
        <a:bodyPr/>
        <a:lstStyle/>
        <a:p>
          <a:endParaRPr lang="en-GB"/>
        </a:p>
      </dgm:t>
    </dgm:pt>
    <dgm:pt modelId="{89C4EF82-18F0-4FFA-8963-ED9AE8AC5939}" type="pres">
      <dgm:prSet presAssocID="{9E936134-5DB0-4744-896F-AB3AEC31B1AB}" presName="txTwo" presStyleLbl="node2" presStyleIdx="0" presStyleCnt="4">
        <dgm:presLayoutVars>
          <dgm:chPref val="3"/>
        </dgm:presLayoutVars>
      </dgm:prSet>
      <dgm:spPr/>
      <dgm:t>
        <a:bodyPr/>
        <a:lstStyle/>
        <a:p>
          <a:endParaRPr lang="en-GB"/>
        </a:p>
      </dgm:t>
    </dgm:pt>
    <dgm:pt modelId="{702F996D-A06D-4AA0-9363-9D6B6E572234}" type="pres">
      <dgm:prSet presAssocID="{9E936134-5DB0-4744-896F-AB3AEC31B1AB}" presName="horzTwo" presStyleCnt="0"/>
      <dgm:spPr/>
      <dgm:t>
        <a:bodyPr/>
        <a:lstStyle/>
        <a:p>
          <a:endParaRPr lang="en-GB"/>
        </a:p>
      </dgm:t>
    </dgm:pt>
    <dgm:pt modelId="{02EF173E-BFA3-4F52-A338-25524A823680}" type="pres">
      <dgm:prSet presAssocID="{373CC608-35E8-4C4F-A029-95AB152E2419}" presName="sibSpaceOne" presStyleCnt="0"/>
      <dgm:spPr/>
      <dgm:t>
        <a:bodyPr/>
        <a:lstStyle/>
        <a:p>
          <a:endParaRPr lang="en-GB"/>
        </a:p>
      </dgm:t>
    </dgm:pt>
    <dgm:pt modelId="{161C96A0-F785-4D39-8E1B-80A6715DDBEA}" type="pres">
      <dgm:prSet presAssocID="{6C44FF08-5D36-4C43-A159-686F9C44EBA8}" presName="vertOne" presStyleCnt="0"/>
      <dgm:spPr/>
      <dgm:t>
        <a:bodyPr/>
        <a:lstStyle/>
        <a:p>
          <a:endParaRPr lang="en-GB"/>
        </a:p>
      </dgm:t>
    </dgm:pt>
    <dgm:pt modelId="{67C039CC-32C8-4C3F-9408-13EC1ADC3551}" type="pres">
      <dgm:prSet presAssocID="{6C44FF08-5D36-4C43-A159-686F9C44EBA8}" presName="txOne" presStyleLbl="node0" presStyleIdx="1" presStyleCnt="4" custLinFactNeighborY="-92496">
        <dgm:presLayoutVars>
          <dgm:chPref val="3"/>
        </dgm:presLayoutVars>
      </dgm:prSet>
      <dgm:spPr/>
      <dgm:t>
        <a:bodyPr/>
        <a:lstStyle/>
        <a:p>
          <a:endParaRPr lang="en-GB"/>
        </a:p>
      </dgm:t>
    </dgm:pt>
    <dgm:pt modelId="{B6AE7C69-4F57-471A-8B11-87845EED804C}" type="pres">
      <dgm:prSet presAssocID="{6C44FF08-5D36-4C43-A159-686F9C44EBA8}" presName="parTransOne" presStyleCnt="0"/>
      <dgm:spPr/>
      <dgm:t>
        <a:bodyPr/>
        <a:lstStyle/>
        <a:p>
          <a:endParaRPr lang="en-GB"/>
        </a:p>
      </dgm:t>
    </dgm:pt>
    <dgm:pt modelId="{455CAA9B-C671-4D66-A7FA-95857145DEDC}" type="pres">
      <dgm:prSet presAssocID="{6C44FF08-5D36-4C43-A159-686F9C44EBA8}" presName="horzOne" presStyleCnt="0"/>
      <dgm:spPr/>
      <dgm:t>
        <a:bodyPr/>
        <a:lstStyle/>
        <a:p>
          <a:endParaRPr lang="en-GB"/>
        </a:p>
      </dgm:t>
    </dgm:pt>
    <dgm:pt modelId="{DAC73F64-535C-4C42-8946-37D522880B37}" type="pres">
      <dgm:prSet presAssocID="{194C6E54-0557-4ECE-9C62-1BEDC5301265}" presName="vertTwo" presStyleCnt="0"/>
      <dgm:spPr/>
      <dgm:t>
        <a:bodyPr/>
        <a:lstStyle/>
        <a:p>
          <a:endParaRPr lang="en-GB"/>
        </a:p>
      </dgm:t>
    </dgm:pt>
    <dgm:pt modelId="{D4852578-22A7-49D1-85EB-B099FA138AA3}" type="pres">
      <dgm:prSet presAssocID="{194C6E54-0557-4ECE-9C62-1BEDC5301265}" presName="txTwo" presStyleLbl="node2" presStyleIdx="1" presStyleCnt="4">
        <dgm:presLayoutVars>
          <dgm:chPref val="3"/>
        </dgm:presLayoutVars>
      </dgm:prSet>
      <dgm:spPr/>
      <dgm:t>
        <a:bodyPr/>
        <a:lstStyle/>
        <a:p>
          <a:endParaRPr lang="en-GB"/>
        </a:p>
      </dgm:t>
    </dgm:pt>
    <dgm:pt modelId="{DA7DEC8D-908C-4344-97BE-0A36E242A901}" type="pres">
      <dgm:prSet presAssocID="{194C6E54-0557-4ECE-9C62-1BEDC5301265}" presName="horzTwo" presStyleCnt="0"/>
      <dgm:spPr/>
      <dgm:t>
        <a:bodyPr/>
        <a:lstStyle/>
        <a:p>
          <a:endParaRPr lang="en-GB"/>
        </a:p>
      </dgm:t>
    </dgm:pt>
    <dgm:pt modelId="{66C65668-1334-44DC-8FC1-19365A711768}" type="pres">
      <dgm:prSet presAssocID="{7C57B4FB-B65B-4BC0-830C-0D0BCCE6E32E}" presName="sibSpaceOne" presStyleCnt="0"/>
      <dgm:spPr/>
      <dgm:t>
        <a:bodyPr/>
        <a:lstStyle/>
        <a:p>
          <a:endParaRPr lang="en-GB"/>
        </a:p>
      </dgm:t>
    </dgm:pt>
    <dgm:pt modelId="{5ECA559B-1DBA-4081-B056-3A6EA327AE34}" type="pres">
      <dgm:prSet presAssocID="{DF781793-EB33-4D27-BDB6-795AF0BEDE69}" presName="vertOne" presStyleCnt="0"/>
      <dgm:spPr/>
      <dgm:t>
        <a:bodyPr/>
        <a:lstStyle/>
        <a:p>
          <a:endParaRPr lang="en-GB"/>
        </a:p>
      </dgm:t>
    </dgm:pt>
    <dgm:pt modelId="{EFF1C8F4-FDE2-48BB-9F53-08BE95D49A0F}" type="pres">
      <dgm:prSet presAssocID="{DF781793-EB33-4D27-BDB6-795AF0BEDE69}" presName="txOne" presStyleLbl="node0" presStyleIdx="2" presStyleCnt="4" custLinFactNeighborY="-92496">
        <dgm:presLayoutVars>
          <dgm:chPref val="3"/>
        </dgm:presLayoutVars>
      </dgm:prSet>
      <dgm:spPr/>
      <dgm:t>
        <a:bodyPr/>
        <a:lstStyle/>
        <a:p>
          <a:endParaRPr lang="en-GB"/>
        </a:p>
      </dgm:t>
    </dgm:pt>
    <dgm:pt modelId="{A248A6E3-7CF9-4B06-9485-673C8B0551F7}" type="pres">
      <dgm:prSet presAssocID="{DF781793-EB33-4D27-BDB6-795AF0BEDE69}" presName="parTransOne" presStyleCnt="0"/>
      <dgm:spPr/>
      <dgm:t>
        <a:bodyPr/>
        <a:lstStyle/>
        <a:p>
          <a:endParaRPr lang="en-GB"/>
        </a:p>
      </dgm:t>
    </dgm:pt>
    <dgm:pt modelId="{09CB07E2-98CA-4367-AB24-AF67D48E0019}" type="pres">
      <dgm:prSet presAssocID="{DF781793-EB33-4D27-BDB6-795AF0BEDE69}" presName="horzOne" presStyleCnt="0"/>
      <dgm:spPr/>
      <dgm:t>
        <a:bodyPr/>
        <a:lstStyle/>
        <a:p>
          <a:endParaRPr lang="en-GB"/>
        </a:p>
      </dgm:t>
    </dgm:pt>
    <dgm:pt modelId="{0634E444-0AF2-4360-A0D6-E4AFF5A1E54C}" type="pres">
      <dgm:prSet presAssocID="{C63F9E3D-50FE-480D-8885-D059746CD950}" presName="vertTwo" presStyleCnt="0"/>
      <dgm:spPr/>
      <dgm:t>
        <a:bodyPr/>
        <a:lstStyle/>
        <a:p>
          <a:endParaRPr lang="en-GB"/>
        </a:p>
      </dgm:t>
    </dgm:pt>
    <dgm:pt modelId="{1AB20D0E-A2E7-46B8-AD98-012C7D79F02B}" type="pres">
      <dgm:prSet presAssocID="{C63F9E3D-50FE-480D-8885-D059746CD950}" presName="txTwo" presStyleLbl="node2" presStyleIdx="2" presStyleCnt="4">
        <dgm:presLayoutVars>
          <dgm:chPref val="3"/>
        </dgm:presLayoutVars>
      </dgm:prSet>
      <dgm:spPr/>
      <dgm:t>
        <a:bodyPr/>
        <a:lstStyle/>
        <a:p>
          <a:endParaRPr lang="en-GB"/>
        </a:p>
      </dgm:t>
    </dgm:pt>
    <dgm:pt modelId="{9DBC5C40-6795-475E-834B-B150EE8AA8F9}" type="pres">
      <dgm:prSet presAssocID="{C63F9E3D-50FE-480D-8885-D059746CD950}" presName="horzTwo" presStyleCnt="0"/>
      <dgm:spPr/>
      <dgm:t>
        <a:bodyPr/>
        <a:lstStyle/>
        <a:p>
          <a:endParaRPr lang="en-GB"/>
        </a:p>
      </dgm:t>
    </dgm:pt>
    <dgm:pt modelId="{75002744-FF96-4BDB-BBB6-EDEF794567F7}" type="pres">
      <dgm:prSet presAssocID="{F2E423D8-2CD0-4C73-8B15-D0876C900366}" presName="sibSpaceOne" presStyleCnt="0"/>
      <dgm:spPr/>
      <dgm:t>
        <a:bodyPr/>
        <a:lstStyle/>
        <a:p>
          <a:endParaRPr lang="en-GB"/>
        </a:p>
      </dgm:t>
    </dgm:pt>
    <dgm:pt modelId="{9EF00385-2997-4B3F-B41C-6EE0CF6DBEE5}" type="pres">
      <dgm:prSet presAssocID="{14F0F3E8-FA81-41FC-9ADD-3BB378847E03}" presName="vertOne" presStyleCnt="0"/>
      <dgm:spPr/>
      <dgm:t>
        <a:bodyPr/>
        <a:lstStyle/>
        <a:p>
          <a:endParaRPr lang="en-GB"/>
        </a:p>
      </dgm:t>
    </dgm:pt>
    <dgm:pt modelId="{EB15618B-BE05-4E2C-BC7B-F45C3B394D83}" type="pres">
      <dgm:prSet presAssocID="{14F0F3E8-FA81-41FC-9ADD-3BB378847E03}" presName="txOne" presStyleLbl="node0" presStyleIdx="3" presStyleCnt="4" custLinFactNeighborY="-92496">
        <dgm:presLayoutVars>
          <dgm:chPref val="3"/>
        </dgm:presLayoutVars>
      </dgm:prSet>
      <dgm:spPr/>
      <dgm:t>
        <a:bodyPr/>
        <a:lstStyle/>
        <a:p>
          <a:endParaRPr lang="en-GB"/>
        </a:p>
      </dgm:t>
    </dgm:pt>
    <dgm:pt modelId="{F3DD4811-1927-47E5-AC41-B7548985C09C}" type="pres">
      <dgm:prSet presAssocID="{14F0F3E8-FA81-41FC-9ADD-3BB378847E03}" presName="parTransOne" presStyleCnt="0"/>
      <dgm:spPr/>
      <dgm:t>
        <a:bodyPr/>
        <a:lstStyle/>
        <a:p>
          <a:endParaRPr lang="en-GB"/>
        </a:p>
      </dgm:t>
    </dgm:pt>
    <dgm:pt modelId="{CC92D62B-006C-46AE-A097-D1EE5682FC5F}" type="pres">
      <dgm:prSet presAssocID="{14F0F3E8-FA81-41FC-9ADD-3BB378847E03}" presName="horzOne" presStyleCnt="0"/>
      <dgm:spPr/>
      <dgm:t>
        <a:bodyPr/>
        <a:lstStyle/>
        <a:p>
          <a:endParaRPr lang="en-GB"/>
        </a:p>
      </dgm:t>
    </dgm:pt>
    <dgm:pt modelId="{D29E170C-6DCD-43C2-9655-556A7D92643D}" type="pres">
      <dgm:prSet presAssocID="{A9339D3F-61C4-4FEC-92D2-DEF6D02412FE}" presName="vertTwo" presStyleCnt="0"/>
      <dgm:spPr/>
      <dgm:t>
        <a:bodyPr/>
        <a:lstStyle/>
        <a:p>
          <a:endParaRPr lang="en-GB"/>
        </a:p>
      </dgm:t>
    </dgm:pt>
    <dgm:pt modelId="{56AF1642-C13C-4473-A175-7FCCE140DAAB}" type="pres">
      <dgm:prSet presAssocID="{A9339D3F-61C4-4FEC-92D2-DEF6D02412FE}" presName="txTwo" presStyleLbl="node2" presStyleIdx="3" presStyleCnt="4">
        <dgm:presLayoutVars>
          <dgm:chPref val="3"/>
        </dgm:presLayoutVars>
      </dgm:prSet>
      <dgm:spPr/>
      <dgm:t>
        <a:bodyPr/>
        <a:lstStyle/>
        <a:p>
          <a:endParaRPr lang="en-GB"/>
        </a:p>
      </dgm:t>
    </dgm:pt>
    <dgm:pt modelId="{986FAEFD-AAB9-4B74-A50D-805A31FCE19C}" type="pres">
      <dgm:prSet presAssocID="{A9339D3F-61C4-4FEC-92D2-DEF6D02412FE}" presName="horzTwo" presStyleCnt="0"/>
      <dgm:spPr/>
      <dgm:t>
        <a:bodyPr/>
        <a:lstStyle/>
        <a:p>
          <a:endParaRPr lang="en-GB"/>
        </a:p>
      </dgm:t>
    </dgm:pt>
  </dgm:ptLst>
  <dgm:cxnLst>
    <dgm:cxn modelId="{1277C5D3-3D91-4B35-817C-2874380262C4}" srcId="{9792AA60-4BDF-402E-839A-2D82E41CDB55}" destId="{6C44FF08-5D36-4C43-A159-686F9C44EBA8}" srcOrd="1" destOrd="0" parTransId="{40DDE97A-E538-4CF7-A297-B145EAD66E0F}" sibTransId="{7C57B4FB-B65B-4BC0-830C-0D0BCCE6E32E}"/>
    <dgm:cxn modelId="{9E8829F2-238B-4E4A-824E-333FBEF34675}" type="presOf" srcId="{6C44FF08-5D36-4C43-A159-686F9C44EBA8}" destId="{67C039CC-32C8-4C3F-9408-13EC1ADC3551}" srcOrd="0" destOrd="0" presId="urn:microsoft.com/office/officeart/2005/8/layout/architecture+Icon"/>
    <dgm:cxn modelId="{B97AC905-7CCC-334A-8C68-B93B49E353F9}" type="presOf" srcId="{A9339D3F-61C4-4FEC-92D2-DEF6D02412FE}" destId="{56AF1642-C13C-4473-A175-7FCCE140DAAB}" srcOrd="0" destOrd="0" presId="urn:microsoft.com/office/officeart/2005/8/layout/architecture+Icon"/>
    <dgm:cxn modelId="{773199E5-DECE-B84E-89C2-CD7B83D587E5}" type="presOf" srcId="{F8289268-8F72-4FC5-8995-EDCCE2D61A69}" destId="{7976DD75-401C-4CC0-93C8-01D8521ECB47}" srcOrd="0" destOrd="0" presId="urn:microsoft.com/office/officeart/2005/8/layout/architecture+Icon"/>
    <dgm:cxn modelId="{80E65A1E-AAD9-0144-8CBE-0BDF46CED7B8}" type="presOf" srcId="{9E936134-5DB0-4744-896F-AB3AEC31B1AB}" destId="{89C4EF82-18F0-4FFA-8963-ED9AE8AC5939}" srcOrd="0" destOrd="0" presId="urn:microsoft.com/office/officeart/2005/8/layout/architecture+Icon"/>
    <dgm:cxn modelId="{B078E7AF-1799-B24D-9B81-4013EDE15ED0}" type="presOf" srcId="{194C6E54-0557-4ECE-9C62-1BEDC5301265}" destId="{D4852578-22A7-49D1-85EB-B099FA138AA3}" srcOrd="0" destOrd="0" presId="urn:microsoft.com/office/officeart/2005/8/layout/architecture+Icon"/>
    <dgm:cxn modelId="{B31C907A-046E-43EB-A9CF-11C2B1E2F75B}" srcId="{9792AA60-4BDF-402E-839A-2D82E41CDB55}" destId="{F8289268-8F72-4FC5-8995-EDCCE2D61A69}" srcOrd="0" destOrd="0" parTransId="{0622987C-571C-4FC5-B627-4CFEF796520E}" sibTransId="{373CC608-35E8-4C4F-A029-95AB152E2419}"/>
    <dgm:cxn modelId="{B2C88AD7-7988-4D3A-BC18-D96FA750E001}" srcId="{6C44FF08-5D36-4C43-A159-686F9C44EBA8}" destId="{194C6E54-0557-4ECE-9C62-1BEDC5301265}" srcOrd="0" destOrd="0" parTransId="{B80804BD-1382-4213-9634-6F8CBFAFF782}" sibTransId="{DBA6EDA3-AF27-4CAA-846D-F46A1EDC6E19}"/>
    <dgm:cxn modelId="{CAE6B126-FD24-CC44-8380-7109B2F7156A}" type="presOf" srcId="{9792AA60-4BDF-402E-839A-2D82E41CDB55}" destId="{F542BCEC-D42D-40F0-B76E-C1A8EF666E43}" srcOrd="0" destOrd="0" presId="urn:microsoft.com/office/officeart/2005/8/layout/architecture+Icon"/>
    <dgm:cxn modelId="{C4B89FED-A897-47AF-8161-B0A3110D7F27}" srcId="{F8289268-8F72-4FC5-8995-EDCCE2D61A69}" destId="{9E936134-5DB0-4744-896F-AB3AEC31B1AB}" srcOrd="0" destOrd="0" parTransId="{51856EDA-0023-467F-A05A-4CE6D2231229}" sibTransId="{78852DB2-E91B-4BE1-AB96-4194AEA097D3}"/>
    <dgm:cxn modelId="{1D4FEC70-8417-410C-BCBA-F467F0B956E4}" srcId="{14F0F3E8-FA81-41FC-9ADD-3BB378847E03}" destId="{A9339D3F-61C4-4FEC-92D2-DEF6D02412FE}" srcOrd="0" destOrd="0" parTransId="{B0EAD9BF-3854-4AE3-8FC9-D8CB3A606484}" sibTransId="{832699B7-5F73-46F9-8C8A-98C357AFF492}"/>
    <dgm:cxn modelId="{2D825776-58AC-B547-874B-281BA941C23F}" type="presOf" srcId="{C63F9E3D-50FE-480D-8885-D059746CD950}" destId="{1AB20D0E-A2E7-46B8-AD98-012C7D79F02B}" srcOrd="0" destOrd="0" presId="urn:microsoft.com/office/officeart/2005/8/layout/architecture+Icon"/>
    <dgm:cxn modelId="{F385DE03-2450-4C06-A305-2D202BAC6782}" srcId="{9792AA60-4BDF-402E-839A-2D82E41CDB55}" destId="{14F0F3E8-FA81-41FC-9ADD-3BB378847E03}" srcOrd="3" destOrd="0" parTransId="{8AE57334-3306-4FD7-AA47-5EB6B2085341}" sibTransId="{4C81BC40-8305-499A-8473-16369D4452CD}"/>
    <dgm:cxn modelId="{A4A06BE6-49F5-4FFF-9C80-09449383E0EB}" srcId="{9792AA60-4BDF-402E-839A-2D82E41CDB55}" destId="{DF781793-EB33-4D27-BDB6-795AF0BEDE69}" srcOrd="2" destOrd="0" parTransId="{542855E8-602E-48E7-AE17-BBC870D55003}" sibTransId="{F2E423D8-2CD0-4C73-8B15-D0876C900366}"/>
    <dgm:cxn modelId="{DBF85239-0625-4D02-8639-E1D217C96F3D}" srcId="{DF781793-EB33-4D27-BDB6-795AF0BEDE69}" destId="{C63F9E3D-50FE-480D-8885-D059746CD950}" srcOrd="0" destOrd="0" parTransId="{793D2EBF-BE00-4F5F-9979-8D385BA4882E}" sibTransId="{A1800E25-905F-4BF2-A4F5-CD89709BBFE8}"/>
    <dgm:cxn modelId="{ED423DBA-682A-2743-A8FA-ADA260E29E1F}" type="presOf" srcId="{14F0F3E8-FA81-41FC-9ADD-3BB378847E03}" destId="{EB15618B-BE05-4E2C-BC7B-F45C3B394D83}" srcOrd="0" destOrd="0" presId="urn:microsoft.com/office/officeart/2005/8/layout/architecture+Icon"/>
    <dgm:cxn modelId="{93A70B0D-8C67-B54C-85E0-C32537BEF5A1}" type="presOf" srcId="{DF781793-EB33-4D27-BDB6-795AF0BEDE69}" destId="{EFF1C8F4-FDE2-48BB-9F53-08BE95D49A0F}" srcOrd="0" destOrd="0" presId="urn:microsoft.com/office/officeart/2005/8/layout/architecture+Icon"/>
    <dgm:cxn modelId="{8D523DE0-AEC4-0C49-B6D4-FC2DE840EF75}" type="presParOf" srcId="{F542BCEC-D42D-40F0-B76E-C1A8EF666E43}" destId="{AC5DFE43-6281-4C13-83D0-93B05CE95449}" srcOrd="0" destOrd="0" presId="urn:microsoft.com/office/officeart/2005/8/layout/architecture+Icon"/>
    <dgm:cxn modelId="{64F4F144-BEC0-6246-8748-EDBC0047D0F0}" type="presParOf" srcId="{AC5DFE43-6281-4C13-83D0-93B05CE95449}" destId="{7976DD75-401C-4CC0-93C8-01D8521ECB47}" srcOrd="0" destOrd="0" presId="urn:microsoft.com/office/officeart/2005/8/layout/architecture+Icon"/>
    <dgm:cxn modelId="{CB4F640F-C56A-E241-B20A-836CA14491C7}" type="presParOf" srcId="{AC5DFE43-6281-4C13-83D0-93B05CE95449}" destId="{7F693610-4589-4D62-BEC7-56C281BFC55F}" srcOrd="1" destOrd="0" presId="urn:microsoft.com/office/officeart/2005/8/layout/architecture+Icon"/>
    <dgm:cxn modelId="{5643A9E4-FB83-FC44-AD68-3C717A7B8056}" type="presParOf" srcId="{AC5DFE43-6281-4C13-83D0-93B05CE95449}" destId="{FB37BA58-EFD7-45E6-9B83-4F6022AF33BD}" srcOrd="2" destOrd="0" presId="urn:microsoft.com/office/officeart/2005/8/layout/architecture+Icon"/>
    <dgm:cxn modelId="{880CAB1C-EA91-8B4D-850F-057AC15207FE}" type="presParOf" srcId="{FB37BA58-EFD7-45E6-9B83-4F6022AF33BD}" destId="{C2267129-2D9D-4371-B9E6-05C44099EB0F}" srcOrd="0" destOrd="0" presId="urn:microsoft.com/office/officeart/2005/8/layout/architecture+Icon"/>
    <dgm:cxn modelId="{4ADAE7D7-4BBF-EA45-814A-1FCB71A54EB6}" type="presParOf" srcId="{C2267129-2D9D-4371-B9E6-05C44099EB0F}" destId="{89C4EF82-18F0-4FFA-8963-ED9AE8AC5939}" srcOrd="0" destOrd="0" presId="urn:microsoft.com/office/officeart/2005/8/layout/architecture+Icon"/>
    <dgm:cxn modelId="{31FA74B4-6CBA-2F41-9F8C-C804650AB17A}" type="presParOf" srcId="{C2267129-2D9D-4371-B9E6-05C44099EB0F}" destId="{702F996D-A06D-4AA0-9363-9D6B6E572234}" srcOrd="1" destOrd="0" presId="urn:microsoft.com/office/officeart/2005/8/layout/architecture+Icon"/>
    <dgm:cxn modelId="{E46F1980-661E-BA45-A77A-49BBA7D6F39E}" type="presParOf" srcId="{F542BCEC-D42D-40F0-B76E-C1A8EF666E43}" destId="{02EF173E-BFA3-4F52-A338-25524A823680}" srcOrd="1" destOrd="0" presId="urn:microsoft.com/office/officeart/2005/8/layout/architecture+Icon"/>
    <dgm:cxn modelId="{3151ED53-CC57-1C49-859C-773DDA5A9F78}" type="presParOf" srcId="{F542BCEC-D42D-40F0-B76E-C1A8EF666E43}" destId="{161C96A0-F785-4D39-8E1B-80A6715DDBEA}" srcOrd="2" destOrd="0" presId="urn:microsoft.com/office/officeart/2005/8/layout/architecture+Icon"/>
    <dgm:cxn modelId="{5E0DBED2-EC55-EC4B-8F6E-D08F1E4D1E53}" type="presParOf" srcId="{161C96A0-F785-4D39-8E1B-80A6715DDBEA}" destId="{67C039CC-32C8-4C3F-9408-13EC1ADC3551}" srcOrd="0" destOrd="0" presId="urn:microsoft.com/office/officeart/2005/8/layout/architecture+Icon"/>
    <dgm:cxn modelId="{1DB7FE81-8EC4-2046-BE63-BE6B8AE7FCC1}" type="presParOf" srcId="{161C96A0-F785-4D39-8E1B-80A6715DDBEA}" destId="{B6AE7C69-4F57-471A-8B11-87845EED804C}" srcOrd="1" destOrd="0" presId="urn:microsoft.com/office/officeart/2005/8/layout/architecture+Icon"/>
    <dgm:cxn modelId="{19F71083-7168-B64F-94E4-057EA7AF84C1}" type="presParOf" srcId="{161C96A0-F785-4D39-8E1B-80A6715DDBEA}" destId="{455CAA9B-C671-4D66-A7FA-95857145DEDC}" srcOrd="2" destOrd="0" presId="urn:microsoft.com/office/officeart/2005/8/layout/architecture+Icon"/>
    <dgm:cxn modelId="{60489AB4-9AAC-A04F-9129-4A696689DF80}" type="presParOf" srcId="{455CAA9B-C671-4D66-A7FA-95857145DEDC}" destId="{DAC73F64-535C-4C42-8946-37D522880B37}" srcOrd="0" destOrd="0" presId="urn:microsoft.com/office/officeart/2005/8/layout/architecture+Icon"/>
    <dgm:cxn modelId="{DCF922E9-B160-614B-90DE-BA31E6490664}" type="presParOf" srcId="{DAC73F64-535C-4C42-8946-37D522880B37}" destId="{D4852578-22A7-49D1-85EB-B099FA138AA3}" srcOrd="0" destOrd="0" presId="urn:microsoft.com/office/officeart/2005/8/layout/architecture+Icon"/>
    <dgm:cxn modelId="{2105277C-192B-3A4D-A378-4C265ABC2B34}" type="presParOf" srcId="{DAC73F64-535C-4C42-8946-37D522880B37}" destId="{DA7DEC8D-908C-4344-97BE-0A36E242A901}" srcOrd="1" destOrd="0" presId="urn:microsoft.com/office/officeart/2005/8/layout/architecture+Icon"/>
    <dgm:cxn modelId="{BAD5FFBF-DAD0-3F44-9F94-519C0610A4D9}" type="presParOf" srcId="{F542BCEC-D42D-40F0-B76E-C1A8EF666E43}" destId="{66C65668-1334-44DC-8FC1-19365A711768}" srcOrd="3" destOrd="0" presId="urn:microsoft.com/office/officeart/2005/8/layout/architecture+Icon"/>
    <dgm:cxn modelId="{595E5530-6FF8-A345-BB42-E6FE1C6039E7}" type="presParOf" srcId="{F542BCEC-D42D-40F0-B76E-C1A8EF666E43}" destId="{5ECA559B-1DBA-4081-B056-3A6EA327AE34}" srcOrd="4" destOrd="0" presId="urn:microsoft.com/office/officeart/2005/8/layout/architecture+Icon"/>
    <dgm:cxn modelId="{249C7A74-BE9C-8A41-8B56-9485E254EEBC}" type="presParOf" srcId="{5ECA559B-1DBA-4081-B056-3A6EA327AE34}" destId="{EFF1C8F4-FDE2-48BB-9F53-08BE95D49A0F}" srcOrd="0" destOrd="0" presId="urn:microsoft.com/office/officeart/2005/8/layout/architecture+Icon"/>
    <dgm:cxn modelId="{642100A2-463C-D746-B7FD-F80497BA4E51}" type="presParOf" srcId="{5ECA559B-1DBA-4081-B056-3A6EA327AE34}" destId="{A248A6E3-7CF9-4B06-9485-673C8B0551F7}" srcOrd="1" destOrd="0" presId="urn:microsoft.com/office/officeart/2005/8/layout/architecture+Icon"/>
    <dgm:cxn modelId="{18B12956-5E0B-FE49-BBFB-FBB290F043B8}" type="presParOf" srcId="{5ECA559B-1DBA-4081-B056-3A6EA327AE34}" destId="{09CB07E2-98CA-4367-AB24-AF67D48E0019}" srcOrd="2" destOrd="0" presId="urn:microsoft.com/office/officeart/2005/8/layout/architecture+Icon"/>
    <dgm:cxn modelId="{D5FE72CE-FAC0-B342-A6C1-C4BC148183CD}" type="presParOf" srcId="{09CB07E2-98CA-4367-AB24-AF67D48E0019}" destId="{0634E444-0AF2-4360-A0D6-E4AFF5A1E54C}" srcOrd="0" destOrd="0" presId="urn:microsoft.com/office/officeart/2005/8/layout/architecture+Icon"/>
    <dgm:cxn modelId="{35F3BA47-B5CD-A449-8447-5E319D21E4FC}" type="presParOf" srcId="{0634E444-0AF2-4360-A0D6-E4AFF5A1E54C}" destId="{1AB20D0E-A2E7-46B8-AD98-012C7D79F02B}" srcOrd="0" destOrd="0" presId="urn:microsoft.com/office/officeart/2005/8/layout/architecture+Icon"/>
    <dgm:cxn modelId="{D567530C-913F-884E-8B49-CAD32ED1CCC5}" type="presParOf" srcId="{0634E444-0AF2-4360-A0D6-E4AFF5A1E54C}" destId="{9DBC5C40-6795-475E-834B-B150EE8AA8F9}" srcOrd="1" destOrd="0" presId="urn:microsoft.com/office/officeart/2005/8/layout/architecture+Icon"/>
    <dgm:cxn modelId="{691FA01E-BD43-5542-8AAD-CC2057C0CDD0}" type="presParOf" srcId="{F542BCEC-D42D-40F0-B76E-C1A8EF666E43}" destId="{75002744-FF96-4BDB-BBB6-EDEF794567F7}" srcOrd="5" destOrd="0" presId="urn:microsoft.com/office/officeart/2005/8/layout/architecture+Icon"/>
    <dgm:cxn modelId="{4012B803-601E-554C-A5C3-1F1998065025}" type="presParOf" srcId="{F542BCEC-D42D-40F0-B76E-C1A8EF666E43}" destId="{9EF00385-2997-4B3F-B41C-6EE0CF6DBEE5}" srcOrd="6" destOrd="0" presId="urn:microsoft.com/office/officeart/2005/8/layout/architecture+Icon"/>
    <dgm:cxn modelId="{133FDDFA-2DFF-214E-8F76-77FD66928CB4}" type="presParOf" srcId="{9EF00385-2997-4B3F-B41C-6EE0CF6DBEE5}" destId="{EB15618B-BE05-4E2C-BC7B-F45C3B394D83}" srcOrd="0" destOrd="0" presId="urn:microsoft.com/office/officeart/2005/8/layout/architecture+Icon"/>
    <dgm:cxn modelId="{4877BFF6-F801-F349-8907-2BEAE446DCD2}" type="presParOf" srcId="{9EF00385-2997-4B3F-B41C-6EE0CF6DBEE5}" destId="{F3DD4811-1927-47E5-AC41-B7548985C09C}" srcOrd="1" destOrd="0" presId="urn:microsoft.com/office/officeart/2005/8/layout/architecture+Icon"/>
    <dgm:cxn modelId="{3B688706-645B-F745-988B-9FA82CC7BE26}" type="presParOf" srcId="{9EF00385-2997-4B3F-B41C-6EE0CF6DBEE5}" destId="{CC92D62B-006C-46AE-A097-D1EE5682FC5F}" srcOrd="2" destOrd="0" presId="urn:microsoft.com/office/officeart/2005/8/layout/architecture+Icon"/>
    <dgm:cxn modelId="{FF233800-8706-D042-BC53-F9D161EA2FE5}" type="presParOf" srcId="{CC92D62B-006C-46AE-A097-D1EE5682FC5F}" destId="{D29E170C-6DCD-43C2-9655-556A7D92643D}" srcOrd="0" destOrd="0" presId="urn:microsoft.com/office/officeart/2005/8/layout/architecture+Icon"/>
    <dgm:cxn modelId="{884779CA-F5D1-264A-BCE4-2803EE795E01}" type="presParOf" srcId="{D29E170C-6DCD-43C2-9655-556A7D92643D}" destId="{56AF1642-C13C-4473-A175-7FCCE140DAAB}" srcOrd="0" destOrd="0" presId="urn:microsoft.com/office/officeart/2005/8/layout/architecture+Icon"/>
    <dgm:cxn modelId="{3AA12602-5838-944D-91C4-57FC54D98092}" type="presParOf" srcId="{D29E170C-6DCD-43C2-9655-556A7D92643D}" destId="{986FAEFD-AAB9-4B74-A50D-805A31FCE19C}" srcOrd="1" destOrd="0" presId="urn:microsoft.com/office/officeart/2005/8/layout/architecture+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792AA60-4BDF-402E-839A-2D82E41CDB55}" type="doc">
      <dgm:prSet loTypeId="urn:microsoft.com/office/officeart/2005/8/layout/hierarchy4" loCatId="relationship" qsTypeId="urn:microsoft.com/office/officeart/2005/8/quickstyle/simple2" qsCatId="simple" csTypeId="urn:microsoft.com/office/officeart/2005/8/colors/colorful4" csCatId="colorful" phldr="1"/>
      <dgm:spPr/>
      <dgm:t>
        <a:bodyPr/>
        <a:lstStyle/>
        <a:p>
          <a:endParaRPr lang="en-GB"/>
        </a:p>
      </dgm:t>
    </dgm:pt>
    <dgm:pt modelId="{F8289268-8F72-4FC5-8995-EDCCE2D61A69}">
      <dgm:prSet phldrT="[Text]"/>
      <dgm:spPr/>
      <dgm:t>
        <a:bodyPr/>
        <a:lstStyle/>
        <a:p>
          <a:r>
            <a:rPr lang="en-GB" dirty="0" smtClean="0"/>
            <a:t>IO 1</a:t>
          </a:r>
          <a:endParaRPr lang="en-GB" dirty="0"/>
        </a:p>
      </dgm:t>
    </dgm:pt>
    <dgm:pt modelId="{0622987C-571C-4FC5-B627-4CFEF796520E}" type="parTrans" cxnId="{B31C907A-046E-43EB-A9CF-11C2B1E2F75B}">
      <dgm:prSet/>
      <dgm:spPr/>
      <dgm:t>
        <a:bodyPr/>
        <a:lstStyle/>
        <a:p>
          <a:endParaRPr lang="en-GB"/>
        </a:p>
      </dgm:t>
    </dgm:pt>
    <dgm:pt modelId="{373CC608-35E8-4C4F-A029-95AB152E2419}" type="sibTrans" cxnId="{B31C907A-046E-43EB-A9CF-11C2B1E2F75B}">
      <dgm:prSet/>
      <dgm:spPr/>
      <dgm:t>
        <a:bodyPr/>
        <a:lstStyle/>
        <a:p>
          <a:endParaRPr lang="en-GB"/>
        </a:p>
      </dgm:t>
    </dgm:pt>
    <dgm:pt modelId="{9E936134-5DB0-4744-896F-AB3AEC31B1AB}">
      <dgm:prSet phldrT="[Text]"/>
      <dgm:spPr/>
      <dgm:t>
        <a:bodyPr/>
        <a:lstStyle/>
        <a:p>
          <a:r>
            <a:rPr lang="en-GB" dirty="0" smtClean="0"/>
            <a:t>Relay 1</a:t>
          </a:r>
          <a:endParaRPr lang="en-GB" dirty="0"/>
        </a:p>
      </dgm:t>
    </dgm:pt>
    <dgm:pt modelId="{51856EDA-0023-467F-A05A-4CE6D2231229}" type="parTrans" cxnId="{C4B89FED-A897-47AF-8161-B0A3110D7F27}">
      <dgm:prSet/>
      <dgm:spPr/>
      <dgm:t>
        <a:bodyPr/>
        <a:lstStyle/>
        <a:p>
          <a:endParaRPr lang="en-GB"/>
        </a:p>
      </dgm:t>
    </dgm:pt>
    <dgm:pt modelId="{78852DB2-E91B-4BE1-AB96-4194AEA097D3}" type="sibTrans" cxnId="{C4B89FED-A897-47AF-8161-B0A3110D7F27}">
      <dgm:prSet/>
      <dgm:spPr/>
      <dgm:t>
        <a:bodyPr/>
        <a:lstStyle/>
        <a:p>
          <a:endParaRPr lang="en-GB"/>
        </a:p>
      </dgm:t>
    </dgm:pt>
    <dgm:pt modelId="{26ADE734-E8DF-4000-822E-69D3CFE5BBFE}">
      <dgm:prSet phldrT="[Text]"/>
      <dgm:spPr/>
      <dgm:t>
        <a:bodyPr/>
        <a:lstStyle/>
        <a:p>
          <a:r>
            <a:rPr lang="en-GB" dirty="0" smtClean="0"/>
            <a:t>Coordinator</a:t>
          </a:r>
          <a:endParaRPr lang="en-GB" dirty="0"/>
        </a:p>
      </dgm:t>
    </dgm:pt>
    <dgm:pt modelId="{B994CB90-AA43-49C6-980E-C7D6B6698B41}" type="parTrans" cxnId="{921C382F-C600-44E7-9475-CA0E140219A1}">
      <dgm:prSet/>
      <dgm:spPr/>
      <dgm:t>
        <a:bodyPr/>
        <a:lstStyle/>
        <a:p>
          <a:endParaRPr lang="en-GB"/>
        </a:p>
      </dgm:t>
    </dgm:pt>
    <dgm:pt modelId="{62E614F9-6B9E-4D55-8F04-3136120A9FAE}" type="sibTrans" cxnId="{921C382F-C600-44E7-9475-CA0E140219A1}">
      <dgm:prSet/>
      <dgm:spPr/>
      <dgm:t>
        <a:bodyPr/>
        <a:lstStyle/>
        <a:p>
          <a:endParaRPr lang="en-GB"/>
        </a:p>
      </dgm:t>
    </dgm:pt>
    <dgm:pt modelId="{4D5340C6-9FC0-4BF6-A53C-061BF4A6FC7A}">
      <dgm:prSet phldrT="[Text]"/>
      <dgm:spPr/>
      <dgm:t>
        <a:bodyPr/>
        <a:lstStyle/>
        <a:p>
          <a:r>
            <a:rPr lang="en-GB" dirty="0" smtClean="0"/>
            <a:t>W1</a:t>
          </a:r>
          <a:endParaRPr lang="en-GB" dirty="0"/>
        </a:p>
      </dgm:t>
    </dgm:pt>
    <dgm:pt modelId="{1DDA7DA3-AF0A-4CAE-98F1-736BB717F8EE}" type="parTrans" cxnId="{7FA74AFC-5F6C-41D2-8F46-9FA5F4E9BC2E}">
      <dgm:prSet/>
      <dgm:spPr/>
      <dgm:t>
        <a:bodyPr/>
        <a:lstStyle/>
        <a:p>
          <a:endParaRPr lang="en-GB"/>
        </a:p>
      </dgm:t>
    </dgm:pt>
    <dgm:pt modelId="{2C26F015-1DC6-4520-A732-3031DAEA0A99}" type="sibTrans" cxnId="{7FA74AFC-5F6C-41D2-8F46-9FA5F4E9BC2E}">
      <dgm:prSet/>
      <dgm:spPr/>
      <dgm:t>
        <a:bodyPr/>
        <a:lstStyle/>
        <a:p>
          <a:endParaRPr lang="en-GB"/>
        </a:p>
      </dgm:t>
    </dgm:pt>
    <dgm:pt modelId="{1E921CE2-947D-4FE9-8541-6F7831BC69F9}">
      <dgm:prSet phldrT="[Text]"/>
      <dgm:spPr/>
      <dgm:t>
        <a:bodyPr/>
        <a:lstStyle/>
        <a:p>
          <a:r>
            <a:rPr lang="en-GB" dirty="0" smtClean="0"/>
            <a:t>W2</a:t>
          </a:r>
          <a:endParaRPr lang="en-GB" dirty="0"/>
        </a:p>
      </dgm:t>
    </dgm:pt>
    <dgm:pt modelId="{E8DB3513-16A5-4CDF-B860-7E5118D6EDE8}" type="parTrans" cxnId="{DBD7DC5E-6ADC-48E3-9CF8-C8A715C157F4}">
      <dgm:prSet/>
      <dgm:spPr/>
      <dgm:t>
        <a:bodyPr/>
        <a:lstStyle/>
        <a:p>
          <a:endParaRPr lang="en-GB"/>
        </a:p>
      </dgm:t>
    </dgm:pt>
    <dgm:pt modelId="{D8E1D9C5-8D53-4719-9C08-29CE90657611}" type="sibTrans" cxnId="{DBD7DC5E-6ADC-48E3-9CF8-C8A715C157F4}">
      <dgm:prSet/>
      <dgm:spPr/>
      <dgm:t>
        <a:bodyPr/>
        <a:lstStyle/>
        <a:p>
          <a:endParaRPr lang="en-GB"/>
        </a:p>
      </dgm:t>
    </dgm:pt>
    <dgm:pt modelId="{9753CACD-7238-4A34-BF17-CC7A5DED08F4}">
      <dgm:prSet phldrT="[Text]"/>
      <dgm:spPr/>
      <dgm:t>
        <a:bodyPr/>
        <a:lstStyle/>
        <a:p>
          <a:r>
            <a:rPr lang="en-GB" dirty="0" smtClean="0"/>
            <a:t>…</a:t>
          </a:r>
          <a:endParaRPr lang="en-GB" dirty="0"/>
        </a:p>
      </dgm:t>
    </dgm:pt>
    <dgm:pt modelId="{1D5B31C4-937B-4B47-9C91-E70A6288B360}" type="parTrans" cxnId="{3EE93D9A-3D58-4FA4-9830-AE91EDE238A8}">
      <dgm:prSet/>
      <dgm:spPr/>
      <dgm:t>
        <a:bodyPr/>
        <a:lstStyle/>
        <a:p>
          <a:endParaRPr lang="en-GB"/>
        </a:p>
      </dgm:t>
    </dgm:pt>
    <dgm:pt modelId="{78FFFF50-0376-4F01-BAB2-6B1528410A43}" type="sibTrans" cxnId="{3EE93D9A-3D58-4FA4-9830-AE91EDE238A8}">
      <dgm:prSet/>
      <dgm:spPr/>
      <dgm:t>
        <a:bodyPr/>
        <a:lstStyle/>
        <a:p>
          <a:endParaRPr lang="en-GB"/>
        </a:p>
      </dgm:t>
    </dgm:pt>
    <dgm:pt modelId="{A4331E1A-B35B-4B58-B508-E951C241239B}">
      <dgm:prSet phldrT="[Text]"/>
      <dgm:spPr/>
      <dgm:t>
        <a:bodyPr/>
        <a:lstStyle/>
        <a:p>
          <a:r>
            <a:rPr lang="en-GB" dirty="0" smtClean="0"/>
            <a:t>WX</a:t>
          </a:r>
          <a:endParaRPr lang="en-GB" dirty="0"/>
        </a:p>
      </dgm:t>
    </dgm:pt>
    <dgm:pt modelId="{3CDEF308-11E3-4DAB-8502-0E883D2B078A}" type="parTrans" cxnId="{39D27291-7863-433D-95E1-97C278197CF2}">
      <dgm:prSet/>
      <dgm:spPr/>
      <dgm:t>
        <a:bodyPr/>
        <a:lstStyle/>
        <a:p>
          <a:endParaRPr lang="en-GB"/>
        </a:p>
      </dgm:t>
    </dgm:pt>
    <dgm:pt modelId="{D1BA4DBE-644C-4D8B-9537-8FAE72470608}" type="sibTrans" cxnId="{39D27291-7863-433D-95E1-97C278197CF2}">
      <dgm:prSet/>
      <dgm:spPr/>
      <dgm:t>
        <a:bodyPr/>
        <a:lstStyle/>
        <a:p>
          <a:endParaRPr lang="en-GB"/>
        </a:p>
      </dgm:t>
    </dgm:pt>
    <dgm:pt modelId="{6F480175-CE5F-4B2A-95B6-D90296A2A477}">
      <dgm:prSet phldrT="[Text]"/>
      <dgm:spPr/>
      <dgm:t>
        <a:bodyPr/>
        <a:lstStyle/>
        <a:p>
          <a:r>
            <a:rPr lang="en-GB" dirty="0" smtClean="0"/>
            <a:t>IO 2</a:t>
          </a:r>
          <a:endParaRPr lang="en-GB" dirty="0"/>
        </a:p>
      </dgm:t>
    </dgm:pt>
    <dgm:pt modelId="{8AC6507B-9A7B-42D3-8FC2-6481F5B01F11}" type="parTrans" cxnId="{F07FFC36-A333-4D1F-B13C-86D97C6CDDAA}">
      <dgm:prSet/>
      <dgm:spPr/>
      <dgm:t>
        <a:bodyPr/>
        <a:lstStyle/>
        <a:p>
          <a:endParaRPr lang="en-GB"/>
        </a:p>
      </dgm:t>
    </dgm:pt>
    <dgm:pt modelId="{15DF573A-8D41-4B64-A464-C1808B66B7C3}" type="sibTrans" cxnId="{F07FFC36-A333-4D1F-B13C-86D97C6CDDAA}">
      <dgm:prSet/>
      <dgm:spPr/>
      <dgm:t>
        <a:bodyPr/>
        <a:lstStyle/>
        <a:p>
          <a:endParaRPr lang="en-GB"/>
        </a:p>
      </dgm:t>
    </dgm:pt>
    <dgm:pt modelId="{D8B2A6ED-6AF7-4990-8D9A-C52202CA3983}">
      <dgm:prSet phldrT="[Text]"/>
      <dgm:spPr/>
      <dgm:t>
        <a:bodyPr/>
        <a:lstStyle/>
        <a:p>
          <a:r>
            <a:rPr lang="en-GB" dirty="0" smtClean="0"/>
            <a:t>Relay 2</a:t>
          </a:r>
          <a:endParaRPr lang="en-GB" dirty="0"/>
        </a:p>
      </dgm:t>
    </dgm:pt>
    <dgm:pt modelId="{BE4D74B6-1006-4083-BD1A-56060502CA6E}" type="parTrans" cxnId="{C857AE79-2CD6-4E4B-8C43-2E0D9F6F9B03}">
      <dgm:prSet/>
      <dgm:spPr/>
      <dgm:t>
        <a:bodyPr/>
        <a:lstStyle/>
        <a:p>
          <a:endParaRPr lang="en-GB"/>
        </a:p>
      </dgm:t>
    </dgm:pt>
    <dgm:pt modelId="{F469F9E4-1334-475D-9190-2945F98DA50D}" type="sibTrans" cxnId="{C857AE79-2CD6-4E4B-8C43-2E0D9F6F9B03}">
      <dgm:prSet/>
      <dgm:spPr/>
      <dgm:t>
        <a:bodyPr/>
        <a:lstStyle/>
        <a:p>
          <a:endParaRPr lang="en-GB"/>
        </a:p>
      </dgm:t>
    </dgm:pt>
    <dgm:pt modelId="{9F957F85-7053-437A-9D1C-B41DB5E1F20C}">
      <dgm:prSet phldrT="[Text]"/>
      <dgm:spPr/>
      <dgm:t>
        <a:bodyPr/>
        <a:lstStyle/>
        <a:p>
          <a:r>
            <a:rPr lang="en-GB" dirty="0" smtClean="0"/>
            <a:t>Coordinator</a:t>
          </a:r>
          <a:endParaRPr lang="en-GB" dirty="0"/>
        </a:p>
      </dgm:t>
    </dgm:pt>
    <dgm:pt modelId="{939868B2-0C7B-426C-9622-2E820418F505}" type="parTrans" cxnId="{DFA805F6-F61C-4433-876E-802FE4C80BD2}">
      <dgm:prSet/>
      <dgm:spPr/>
      <dgm:t>
        <a:bodyPr/>
        <a:lstStyle/>
        <a:p>
          <a:endParaRPr lang="en-GB"/>
        </a:p>
      </dgm:t>
    </dgm:pt>
    <dgm:pt modelId="{86B20308-7FC0-4D91-8F9B-027E905CB8A3}" type="sibTrans" cxnId="{DFA805F6-F61C-4433-876E-802FE4C80BD2}">
      <dgm:prSet/>
      <dgm:spPr/>
      <dgm:t>
        <a:bodyPr/>
        <a:lstStyle/>
        <a:p>
          <a:endParaRPr lang="en-GB"/>
        </a:p>
      </dgm:t>
    </dgm:pt>
    <dgm:pt modelId="{B384D80F-6430-4CB0-AEAB-2EE9A17906BB}">
      <dgm:prSet phldrT="[Text]"/>
      <dgm:spPr/>
      <dgm:t>
        <a:bodyPr/>
        <a:lstStyle/>
        <a:p>
          <a:r>
            <a:rPr lang="en-GB" dirty="0" smtClean="0"/>
            <a:t>W1</a:t>
          </a:r>
          <a:endParaRPr lang="en-GB" dirty="0"/>
        </a:p>
      </dgm:t>
    </dgm:pt>
    <dgm:pt modelId="{85C9C200-06D6-49D0-9EC2-FD27D152F622}" type="parTrans" cxnId="{738284FE-32CB-4CD4-8B43-7E2C30D5133A}">
      <dgm:prSet/>
      <dgm:spPr/>
      <dgm:t>
        <a:bodyPr/>
        <a:lstStyle/>
        <a:p>
          <a:endParaRPr lang="en-GB"/>
        </a:p>
      </dgm:t>
    </dgm:pt>
    <dgm:pt modelId="{0C31DDB1-00BC-45FF-A8D8-495157404E35}" type="sibTrans" cxnId="{738284FE-32CB-4CD4-8B43-7E2C30D5133A}">
      <dgm:prSet/>
      <dgm:spPr/>
      <dgm:t>
        <a:bodyPr/>
        <a:lstStyle/>
        <a:p>
          <a:endParaRPr lang="en-GB"/>
        </a:p>
      </dgm:t>
    </dgm:pt>
    <dgm:pt modelId="{7741437C-8982-47A8-9E40-DB1CC68C6E51}">
      <dgm:prSet phldrT="[Text]"/>
      <dgm:spPr/>
      <dgm:t>
        <a:bodyPr/>
        <a:lstStyle/>
        <a:p>
          <a:r>
            <a:rPr lang="en-GB" dirty="0" smtClean="0"/>
            <a:t>W2</a:t>
          </a:r>
          <a:endParaRPr lang="en-GB" dirty="0"/>
        </a:p>
      </dgm:t>
    </dgm:pt>
    <dgm:pt modelId="{DF11527F-F9C4-45DB-B76D-F6A99CFDC2D3}" type="parTrans" cxnId="{5947D259-FDC8-42B3-8AE1-61387DEEE9FD}">
      <dgm:prSet/>
      <dgm:spPr/>
      <dgm:t>
        <a:bodyPr/>
        <a:lstStyle/>
        <a:p>
          <a:endParaRPr lang="en-GB"/>
        </a:p>
      </dgm:t>
    </dgm:pt>
    <dgm:pt modelId="{399BD7E6-82D6-4E7A-97B0-058EC642B68E}" type="sibTrans" cxnId="{5947D259-FDC8-42B3-8AE1-61387DEEE9FD}">
      <dgm:prSet/>
      <dgm:spPr/>
      <dgm:t>
        <a:bodyPr/>
        <a:lstStyle/>
        <a:p>
          <a:endParaRPr lang="en-GB"/>
        </a:p>
      </dgm:t>
    </dgm:pt>
    <dgm:pt modelId="{D647778C-EB68-4C2E-9679-6136F40374BF}">
      <dgm:prSet phldrT="[Text]"/>
      <dgm:spPr/>
      <dgm:t>
        <a:bodyPr/>
        <a:lstStyle/>
        <a:p>
          <a:r>
            <a:rPr lang="en-GB" dirty="0" smtClean="0"/>
            <a:t>…</a:t>
          </a:r>
          <a:endParaRPr lang="en-GB" dirty="0"/>
        </a:p>
      </dgm:t>
    </dgm:pt>
    <dgm:pt modelId="{20924E79-EDF8-4753-822B-835885BE2315}" type="parTrans" cxnId="{4CBC83C2-0EB5-4FED-834F-CA618FA90993}">
      <dgm:prSet/>
      <dgm:spPr/>
      <dgm:t>
        <a:bodyPr/>
        <a:lstStyle/>
        <a:p>
          <a:endParaRPr lang="en-GB"/>
        </a:p>
      </dgm:t>
    </dgm:pt>
    <dgm:pt modelId="{9BDFB747-D12B-4CEC-AF36-BD9602BBA731}" type="sibTrans" cxnId="{4CBC83C2-0EB5-4FED-834F-CA618FA90993}">
      <dgm:prSet/>
      <dgm:spPr/>
      <dgm:t>
        <a:bodyPr/>
        <a:lstStyle/>
        <a:p>
          <a:endParaRPr lang="en-GB"/>
        </a:p>
      </dgm:t>
    </dgm:pt>
    <dgm:pt modelId="{49C4EF63-CCCE-4EB5-A366-7897B49F5C87}">
      <dgm:prSet phldrT="[Text]"/>
      <dgm:spPr/>
      <dgm:t>
        <a:bodyPr/>
        <a:lstStyle/>
        <a:p>
          <a:r>
            <a:rPr lang="en-GB" dirty="0" smtClean="0"/>
            <a:t>WX</a:t>
          </a:r>
          <a:endParaRPr lang="en-GB" dirty="0"/>
        </a:p>
      </dgm:t>
    </dgm:pt>
    <dgm:pt modelId="{68428CA2-B156-4374-A2A5-5CA931163798}" type="parTrans" cxnId="{B94ECD19-EC2A-46D1-9CE7-164D4DE648BD}">
      <dgm:prSet/>
      <dgm:spPr/>
      <dgm:t>
        <a:bodyPr/>
        <a:lstStyle/>
        <a:p>
          <a:endParaRPr lang="en-GB"/>
        </a:p>
      </dgm:t>
    </dgm:pt>
    <dgm:pt modelId="{678B140E-6B18-4137-B03D-D574502A39F0}" type="sibTrans" cxnId="{B94ECD19-EC2A-46D1-9CE7-164D4DE648BD}">
      <dgm:prSet/>
      <dgm:spPr/>
      <dgm:t>
        <a:bodyPr/>
        <a:lstStyle/>
        <a:p>
          <a:endParaRPr lang="en-GB"/>
        </a:p>
      </dgm:t>
    </dgm:pt>
    <dgm:pt modelId="{9F376AB6-8455-40A7-92C9-4BAE6A8DBF16}">
      <dgm:prSet phldrT="[Text]"/>
      <dgm:spPr/>
      <dgm:t>
        <a:bodyPr/>
        <a:lstStyle/>
        <a:p>
          <a:r>
            <a:rPr lang="en-GB" dirty="0" smtClean="0"/>
            <a:t>…</a:t>
          </a:r>
          <a:endParaRPr lang="en-GB" dirty="0"/>
        </a:p>
      </dgm:t>
    </dgm:pt>
    <dgm:pt modelId="{51811CA7-07CE-4B00-A3DE-98394DEE9519}" type="parTrans" cxnId="{2F9929B9-FBCF-4E4E-AB67-781A687C641C}">
      <dgm:prSet/>
      <dgm:spPr/>
      <dgm:t>
        <a:bodyPr/>
        <a:lstStyle/>
        <a:p>
          <a:endParaRPr lang="en-GB"/>
        </a:p>
      </dgm:t>
    </dgm:pt>
    <dgm:pt modelId="{63E17A60-B220-4EE6-98D8-61B782DBAD72}" type="sibTrans" cxnId="{2F9929B9-FBCF-4E4E-AB67-781A687C641C}">
      <dgm:prSet/>
      <dgm:spPr/>
      <dgm:t>
        <a:bodyPr/>
        <a:lstStyle/>
        <a:p>
          <a:endParaRPr lang="en-GB"/>
        </a:p>
      </dgm:t>
    </dgm:pt>
    <dgm:pt modelId="{700831DB-DF7B-4F29-A7BF-9AE99640C209}">
      <dgm:prSet phldrT="[Text]"/>
      <dgm:spPr/>
      <dgm:t>
        <a:bodyPr/>
        <a:lstStyle/>
        <a:p>
          <a:r>
            <a:rPr lang="en-GB" dirty="0" smtClean="0"/>
            <a:t>…</a:t>
          </a:r>
          <a:endParaRPr lang="en-GB" dirty="0"/>
        </a:p>
      </dgm:t>
    </dgm:pt>
    <dgm:pt modelId="{73B41B92-EEB8-4B30-9D40-5607043A13AC}" type="parTrans" cxnId="{D5BE2C95-4210-449F-9E29-6B34706B737B}">
      <dgm:prSet/>
      <dgm:spPr/>
      <dgm:t>
        <a:bodyPr/>
        <a:lstStyle/>
        <a:p>
          <a:endParaRPr lang="en-GB"/>
        </a:p>
      </dgm:t>
    </dgm:pt>
    <dgm:pt modelId="{226AFBEE-36BD-4387-9116-1CAA41475599}" type="sibTrans" cxnId="{D5BE2C95-4210-449F-9E29-6B34706B737B}">
      <dgm:prSet/>
      <dgm:spPr/>
      <dgm:t>
        <a:bodyPr/>
        <a:lstStyle/>
        <a:p>
          <a:endParaRPr lang="en-GB"/>
        </a:p>
      </dgm:t>
    </dgm:pt>
    <dgm:pt modelId="{4F21FADA-CD1E-4071-BB54-5E89BF970F5D}">
      <dgm:prSet phldrT="[Text]"/>
      <dgm:spPr/>
      <dgm:t>
        <a:bodyPr/>
        <a:lstStyle/>
        <a:p>
          <a:r>
            <a:rPr lang="en-GB" dirty="0" smtClean="0"/>
            <a:t>Coordinator</a:t>
          </a:r>
          <a:endParaRPr lang="en-GB" dirty="0"/>
        </a:p>
      </dgm:t>
    </dgm:pt>
    <dgm:pt modelId="{95ADB167-5F80-471A-AAB5-7444E6B2E331}" type="parTrans" cxnId="{62DAC5B2-D8E1-4C3D-B4D0-19F29D7EC71D}">
      <dgm:prSet/>
      <dgm:spPr/>
      <dgm:t>
        <a:bodyPr/>
        <a:lstStyle/>
        <a:p>
          <a:endParaRPr lang="en-GB"/>
        </a:p>
      </dgm:t>
    </dgm:pt>
    <dgm:pt modelId="{5B1FD10E-0EE9-4A6F-98C3-1ABE05893355}" type="sibTrans" cxnId="{62DAC5B2-D8E1-4C3D-B4D0-19F29D7EC71D}">
      <dgm:prSet/>
      <dgm:spPr/>
      <dgm:t>
        <a:bodyPr/>
        <a:lstStyle/>
        <a:p>
          <a:endParaRPr lang="en-GB"/>
        </a:p>
      </dgm:t>
    </dgm:pt>
    <dgm:pt modelId="{8BC46EF4-14C9-4A59-A600-58D50E9924C0}">
      <dgm:prSet phldrT="[Text]"/>
      <dgm:spPr/>
      <dgm:t>
        <a:bodyPr/>
        <a:lstStyle/>
        <a:p>
          <a:r>
            <a:rPr lang="en-GB" dirty="0" smtClean="0"/>
            <a:t>W1</a:t>
          </a:r>
          <a:endParaRPr lang="en-GB" dirty="0"/>
        </a:p>
      </dgm:t>
    </dgm:pt>
    <dgm:pt modelId="{0860612B-A8AE-43CC-92E5-A44E515B1AA5}" type="parTrans" cxnId="{48DC371D-0C80-4169-9B04-683B30DC8909}">
      <dgm:prSet/>
      <dgm:spPr/>
      <dgm:t>
        <a:bodyPr/>
        <a:lstStyle/>
        <a:p>
          <a:endParaRPr lang="en-GB"/>
        </a:p>
      </dgm:t>
    </dgm:pt>
    <dgm:pt modelId="{D9B6A81C-8ACE-4521-926B-8520EB695F28}" type="sibTrans" cxnId="{48DC371D-0C80-4169-9B04-683B30DC8909}">
      <dgm:prSet/>
      <dgm:spPr/>
      <dgm:t>
        <a:bodyPr/>
        <a:lstStyle/>
        <a:p>
          <a:endParaRPr lang="en-GB"/>
        </a:p>
      </dgm:t>
    </dgm:pt>
    <dgm:pt modelId="{11FDC412-9389-43FA-B9F6-5739994C354B}">
      <dgm:prSet phldrT="[Text]"/>
      <dgm:spPr/>
      <dgm:t>
        <a:bodyPr/>
        <a:lstStyle/>
        <a:p>
          <a:r>
            <a:rPr lang="en-GB" dirty="0" smtClean="0"/>
            <a:t>W2</a:t>
          </a:r>
          <a:endParaRPr lang="en-GB" dirty="0"/>
        </a:p>
      </dgm:t>
    </dgm:pt>
    <dgm:pt modelId="{5938D60E-D3A4-4318-A1E6-47D5F042663C}" type="parTrans" cxnId="{EC545094-F51A-4CC3-8D39-41BB251931DF}">
      <dgm:prSet/>
      <dgm:spPr/>
      <dgm:t>
        <a:bodyPr/>
        <a:lstStyle/>
        <a:p>
          <a:endParaRPr lang="en-GB"/>
        </a:p>
      </dgm:t>
    </dgm:pt>
    <dgm:pt modelId="{B4785BE0-0B3B-4F4C-A09B-7EB3D82B57F3}" type="sibTrans" cxnId="{EC545094-F51A-4CC3-8D39-41BB251931DF}">
      <dgm:prSet/>
      <dgm:spPr/>
      <dgm:t>
        <a:bodyPr/>
        <a:lstStyle/>
        <a:p>
          <a:endParaRPr lang="en-GB"/>
        </a:p>
      </dgm:t>
    </dgm:pt>
    <dgm:pt modelId="{E48CA46F-1936-42C9-834E-492483116473}">
      <dgm:prSet phldrT="[Text]"/>
      <dgm:spPr/>
      <dgm:t>
        <a:bodyPr/>
        <a:lstStyle/>
        <a:p>
          <a:r>
            <a:rPr lang="en-GB" dirty="0" smtClean="0"/>
            <a:t>…</a:t>
          </a:r>
          <a:endParaRPr lang="en-GB" dirty="0"/>
        </a:p>
      </dgm:t>
    </dgm:pt>
    <dgm:pt modelId="{556FF2D9-FE79-4B22-BBC1-E9733F9E8D42}" type="parTrans" cxnId="{185C50DD-A786-4920-8423-1A3B39A325A6}">
      <dgm:prSet/>
      <dgm:spPr/>
      <dgm:t>
        <a:bodyPr/>
        <a:lstStyle/>
        <a:p>
          <a:endParaRPr lang="en-GB"/>
        </a:p>
      </dgm:t>
    </dgm:pt>
    <dgm:pt modelId="{AC842761-54FF-42BA-AF52-3DDC692C5F17}" type="sibTrans" cxnId="{185C50DD-A786-4920-8423-1A3B39A325A6}">
      <dgm:prSet/>
      <dgm:spPr/>
      <dgm:t>
        <a:bodyPr/>
        <a:lstStyle/>
        <a:p>
          <a:endParaRPr lang="en-GB"/>
        </a:p>
      </dgm:t>
    </dgm:pt>
    <dgm:pt modelId="{5E5FA0E8-A9F5-47E8-AD11-6E96190E49BB}">
      <dgm:prSet phldrT="[Text]"/>
      <dgm:spPr/>
      <dgm:t>
        <a:bodyPr/>
        <a:lstStyle/>
        <a:p>
          <a:r>
            <a:rPr lang="en-GB" dirty="0" smtClean="0"/>
            <a:t>WX</a:t>
          </a:r>
          <a:endParaRPr lang="en-GB" dirty="0"/>
        </a:p>
      </dgm:t>
    </dgm:pt>
    <dgm:pt modelId="{C1DFAF5D-D1F1-4BEC-A69E-445A2F40FE1B}" type="parTrans" cxnId="{DCC81411-01C7-4337-8B07-5CA541EC94AC}">
      <dgm:prSet/>
      <dgm:spPr/>
      <dgm:t>
        <a:bodyPr/>
        <a:lstStyle/>
        <a:p>
          <a:endParaRPr lang="en-GB"/>
        </a:p>
      </dgm:t>
    </dgm:pt>
    <dgm:pt modelId="{64F7AFC2-61ED-48FE-96D8-E7B1885C7BE5}" type="sibTrans" cxnId="{DCC81411-01C7-4337-8B07-5CA541EC94AC}">
      <dgm:prSet/>
      <dgm:spPr/>
      <dgm:t>
        <a:bodyPr/>
        <a:lstStyle/>
        <a:p>
          <a:endParaRPr lang="en-GB"/>
        </a:p>
      </dgm:t>
    </dgm:pt>
    <dgm:pt modelId="{3850B10C-7D61-4300-B4CB-3DF1863FE55A}">
      <dgm:prSet phldrT="[Text]"/>
      <dgm:spPr/>
      <dgm:t>
        <a:bodyPr/>
        <a:lstStyle/>
        <a:p>
          <a:r>
            <a:rPr lang="en-GB" dirty="0" smtClean="0"/>
            <a:t>IO N</a:t>
          </a:r>
          <a:endParaRPr lang="en-GB" dirty="0"/>
        </a:p>
      </dgm:t>
    </dgm:pt>
    <dgm:pt modelId="{86691ACB-9C92-4E76-B1A7-37BB13C3B477}" type="parTrans" cxnId="{7241B943-53B2-46C2-ADAE-B6834BC38C85}">
      <dgm:prSet/>
      <dgm:spPr/>
      <dgm:t>
        <a:bodyPr/>
        <a:lstStyle/>
        <a:p>
          <a:endParaRPr lang="en-GB"/>
        </a:p>
      </dgm:t>
    </dgm:pt>
    <dgm:pt modelId="{76FF848B-8551-4A91-9E5B-612DFBB3F6FB}" type="sibTrans" cxnId="{7241B943-53B2-46C2-ADAE-B6834BC38C85}">
      <dgm:prSet/>
      <dgm:spPr/>
      <dgm:t>
        <a:bodyPr/>
        <a:lstStyle/>
        <a:p>
          <a:endParaRPr lang="en-GB"/>
        </a:p>
      </dgm:t>
    </dgm:pt>
    <dgm:pt modelId="{22F9F26D-C54D-4E71-8AA4-13F28982F078}">
      <dgm:prSet phldrT="[Text]"/>
      <dgm:spPr/>
      <dgm:t>
        <a:bodyPr/>
        <a:lstStyle/>
        <a:p>
          <a:r>
            <a:rPr lang="en-GB" dirty="0" smtClean="0"/>
            <a:t>Relay N</a:t>
          </a:r>
          <a:endParaRPr lang="en-GB" dirty="0"/>
        </a:p>
      </dgm:t>
    </dgm:pt>
    <dgm:pt modelId="{21E45CAD-CCF4-4A64-8A1B-CA2658AD43E5}" type="parTrans" cxnId="{A94A5E36-706D-4485-9079-C29F7D27F4DE}">
      <dgm:prSet/>
      <dgm:spPr/>
      <dgm:t>
        <a:bodyPr/>
        <a:lstStyle/>
        <a:p>
          <a:endParaRPr lang="en-GB"/>
        </a:p>
      </dgm:t>
    </dgm:pt>
    <dgm:pt modelId="{762D4ADD-9909-48F6-B62F-CC58D1854424}" type="sibTrans" cxnId="{A94A5E36-706D-4485-9079-C29F7D27F4DE}">
      <dgm:prSet/>
      <dgm:spPr/>
      <dgm:t>
        <a:bodyPr/>
        <a:lstStyle/>
        <a:p>
          <a:endParaRPr lang="en-GB"/>
        </a:p>
      </dgm:t>
    </dgm:pt>
    <dgm:pt modelId="{706FD9B8-F04B-48A0-8DE2-0BBD4D900685}">
      <dgm:prSet phldrT="[Text]"/>
      <dgm:spPr/>
      <dgm:t>
        <a:bodyPr/>
        <a:lstStyle/>
        <a:p>
          <a:r>
            <a:rPr lang="en-GB" dirty="0" smtClean="0"/>
            <a:t>Coordinator</a:t>
          </a:r>
          <a:endParaRPr lang="en-GB" dirty="0"/>
        </a:p>
      </dgm:t>
    </dgm:pt>
    <dgm:pt modelId="{2602FD2C-1F42-470B-81B9-6820C44B5020}" type="parTrans" cxnId="{078C161A-EE25-4ECA-8BB5-C6271229EC85}">
      <dgm:prSet/>
      <dgm:spPr/>
      <dgm:t>
        <a:bodyPr/>
        <a:lstStyle/>
        <a:p>
          <a:endParaRPr lang="en-GB"/>
        </a:p>
      </dgm:t>
    </dgm:pt>
    <dgm:pt modelId="{253F40DA-8CF6-4C7D-B397-9D821279BCFD}" type="sibTrans" cxnId="{078C161A-EE25-4ECA-8BB5-C6271229EC85}">
      <dgm:prSet/>
      <dgm:spPr/>
      <dgm:t>
        <a:bodyPr/>
        <a:lstStyle/>
        <a:p>
          <a:endParaRPr lang="en-GB"/>
        </a:p>
      </dgm:t>
    </dgm:pt>
    <dgm:pt modelId="{EBCCB775-8435-446B-8E68-906B6E7A76E3}">
      <dgm:prSet phldrT="[Text]"/>
      <dgm:spPr/>
      <dgm:t>
        <a:bodyPr/>
        <a:lstStyle/>
        <a:p>
          <a:r>
            <a:rPr lang="en-GB" dirty="0" smtClean="0"/>
            <a:t>W1</a:t>
          </a:r>
          <a:endParaRPr lang="en-GB" dirty="0"/>
        </a:p>
      </dgm:t>
    </dgm:pt>
    <dgm:pt modelId="{5ABF33EE-6973-4586-AF98-FE7DF8C5360C}" type="parTrans" cxnId="{54B452F6-C3A7-429E-9868-2AD23FC334FF}">
      <dgm:prSet/>
      <dgm:spPr/>
      <dgm:t>
        <a:bodyPr/>
        <a:lstStyle/>
        <a:p>
          <a:endParaRPr lang="en-GB"/>
        </a:p>
      </dgm:t>
    </dgm:pt>
    <dgm:pt modelId="{5B448CF2-D935-43E7-BFB9-ABD7E91480E0}" type="sibTrans" cxnId="{54B452F6-C3A7-429E-9868-2AD23FC334FF}">
      <dgm:prSet/>
      <dgm:spPr/>
      <dgm:t>
        <a:bodyPr/>
        <a:lstStyle/>
        <a:p>
          <a:endParaRPr lang="en-GB"/>
        </a:p>
      </dgm:t>
    </dgm:pt>
    <dgm:pt modelId="{9E75166A-5145-419A-93BF-62A19D550214}">
      <dgm:prSet phldrT="[Text]"/>
      <dgm:spPr/>
      <dgm:t>
        <a:bodyPr/>
        <a:lstStyle/>
        <a:p>
          <a:r>
            <a:rPr lang="en-GB" dirty="0" smtClean="0"/>
            <a:t>W2</a:t>
          </a:r>
          <a:endParaRPr lang="en-GB" dirty="0"/>
        </a:p>
      </dgm:t>
    </dgm:pt>
    <dgm:pt modelId="{7656C1BE-4CED-48AD-A1D8-210B18CB8FC0}" type="parTrans" cxnId="{6CE2AB59-A86C-40AD-9B6E-2E43CD1E5A3F}">
      <dgm:prSet/>
      <dgm:spPr/>
      <dgm:t>
        <a:bodyPr/>
        <a:lstStyle/>
        <a:p>
          <a:endParaRPr lang="en-GB"/>
        </a:p>
      </dgm:t>
    </dgm:pt>
    <dgm:pt modelId="{A96E867F-1974-47FD-958A-8B2C3C6436FD}" type="sibTrans" cxnId="{6CE2AB59-A86C-40AD-9B6E-2E43CD1E5A3F}">
      <dgm:prSet/>
      <dgm:spPr/>
      <dgm:t>
        <a:bodyPr/>
        <a:lstStyle/>
        <a:p>
          <a:endParaRPr lang="en-GB"/>
        </a:p>
      </dgm:t>
    </dgm:pt>
    <dgm:pt modelId="{F49FB1BB-7987-4D65-ADE3-9F5DB83B5D5F}">
      <dgm:prSet phldrT="[Text]"/>
      <dgm:spPr/>
      <dgm:t>
        <a:bodyPr/>
        <a:lstStyle/>
        <a:p>
          <a:r>
            <a:rPr lang="en-GB" dirty="0" smtClean="0"/>
            <a:t>…</a:t>
          </a:r>
          <a:endParaRPr lang="en-GB" dirty="0"/>
        </a:p>
      </dgm:t>
    </dgm:pt>
    <dgm:pt modelId="{2C909E61-39C9-4CC9-BEEF-B50FC0545BBC}" type="parTrans" cxnId="{074A75E8-35D9-4ED5-8F92-5FF554FE8143}">
      <dgm:prSet/>
      <dgm:spPr/>
      <dgm:t>
        <a:bodyPr/>
        <a:lstStyle/>
        <a:p>
          <a:endParaRPr lang="en-GB"/>
        </a:p>
      </dgm:t>
    </dgm:pt>
    <dgm:pt modelId="{4BC42B70-0CEC-4DE4-9B6A-09487802A240}" type="sibTrans" cxnId="{074A75E8-35D9-4ED5-8F92-5FF554FE8143}">
      <dgm:prSet/>
      <dgm:spPr/>
      <dgm:t>
        <a:bodyPr/>
        <a:lstStyle/>
        <a:p>
          <a:endParaRPr lang="en-GB"/>
        </a:p>
      </dgm:t>
    </dgm:pt>
    <dgm:pt modelId="{ED6F2EF5-1C80-4FBB-B475-12756642BBDA}">
      <dgm:prSet phldrT="[Text]"/>
      <dgm:spPr/>
      <dgm:t>
        <a:bodyPr/>
        <a:lstStyle/>
        <a:p>
          <a:r>
            <a:rPr lang="en-GB" dirty="0" smtClean="0"/>
            <a:t>WX</a:t>
          </a:r>
          <a:endParaRPr lang="en-GB" dirty="0"/>
        </a:p>
      </dgm:t>
    </dgm:pt>
    <dgm:pt modelId="{11A064AF-CB72-4E10-8239-CD6F27ECE8BD}" type="parTrans" cxnId="{6FE6FA6A-4B8D-4FFA-A30C-C02FBDD7D7C5}">
      <dgm:prSet/>
      <dgm:spPr/>
      <dgm:t>
        <a:bodyPr/>
        <a:lstStyle/>
        <a:p>
          <a:endParaRPr lang="en-GB"/>
        </a:p>
      </dgm:t>
    </dgm:pt>
    <dgm:pt modelId="{6C7E8099-CCE2-424D-BDA0-AEB7B6F8E822}" type="sibTrans" cxnId="{6FE6FA6A-4B8D-4FFA-A30C-C02FBDD7D7C5}">
      <dgm:prSet/>
      <dgm:spPr/>
      <dgm:t>
        <a:bodyPr/>
        <a:lstStyle/>
        <a:p>
          <a:endParaRPr lang="en-GB"/>
        </a:p>
      </dgm:t>
    </dgm:pt>
    <dgm:pt modelId="{A8AE3E51-2067-4931-BF87-C39B68432D44}" type="pres">
      <dgm:prSet presAssocID="{9792AA60-4BDF-402E-839A-2D82E41CDB55}" presName="Name0" presStyleCnt="0">
        <dgm:presLayoutVars>
          <dgm:chPref val="1"/>
          <dgm:dir/>
          <dgm:animOne val="branch"/>
          <dgm:animLvl val="lvl"/>
          <dgm:resizeHandles/>
        </dgm:presLayoutVars>
      </dgm:prSet>
      <dgm:spPr/>
      <dgm:t>
        <a:bodyPr/>
        <a:lstStyle/>
        <a:p>
          <a:endParaRPr lang="en-GB"/>
        </a:p>
      </dgm:t>
    </dgm:pt>
    <dgm:pt modelId="{CE5C75F7-0A8F-499C-ABB7-090C66B0FBA6}" type="pres">
      <dgm:prSet presAssocID="{F8289268-8F72-4FC5-8995-EDCCE2D61A69}" presName="vertOne" presStyleCnt="0"/>
      <dgm:spPr/>
      <dgm:t>
        <a:bodyPr/>
        <a:lstStyle/>
        <a:p>
          <a:endParaRPr lang="en-US"/>
        </a:p>
      </dgm:t>
    </dgm:pt>
    <dgm:pt modelId="{7B70C0FB-CA0B-4464-84EC-B0CF67AB93EC}" type="pres">
      <dgm:prSet presAssocID="{F8289268-8F72-4FC5-8995-EDCCE2D61A69}" presName="txOne" presStyleLbl="node0" presStyleIdx="0" presStyleCnt="4">
        <dgm:presLayoutVars>
          <dgm:chPref val="3"/>
        </dgm:presLayoutVars>
      </dgm:prSet>
      <dgm:spPr/>
      <dgm:t>
        <a:bodyPr/>
        <a:lstStyle/>
        <a:p>
          <a:endParaRPr lang="en-GB"/>
        </a:p>
      </dgm:t>
    </dgm:pt>
    <dgm:pt modelId="{C91C38F4-1A47-44C9-B9E5-A6D2C0DF5719}" type="pres">
      <dgm:prSet presAssocID="{F8289268-8F72-4FC5-8995-EDCCE2D61A69}" presName="parTransOne" presStyleCnt="0"/>
      <dgm:spPr/>
      <dgm:t>
        <a:bodyPr/>
        <a:lstStyle/>
        <a:p>
          <a:endParaRPr lang="en-US"/>
        </a:p>
      </dgm:t>
    </dgm:pt>
    <dgm:pt modelId="{CD6D0269-AD60-4630-86AF-D845AB49DC18}" type="pres">
      <dgm:prSet presAssocID="{F8289268-8F72-4FC5-8995-EDCCE2D61A69}" presName="horzOne" presStyleCnt="0"/>
      <dgm:spPr/>
      <dgm:t>
        <a:bodyPr/>
        <a:lstStyle/>
        <a:p>
          <a:endParaRPr lang="en-US"/>
        </a:p>
      </dgm:t>
    </dgm:pt>
    <dgm:pt modelId="{5F6A460D-E095-4074-B90C-C7AFB32B7C2D}" type="pres">
      <dgm:prSet presAssocID="{9E936134-5DB0-4744-896F-AB3AEC31B1AB}" presName="vertTwo" presStyleCnt="0"/>
      <dgm:spPr/>
      <dgm:t>
        <a:bodyPr/>
        <a:lstStyle/>
        <a:p>
          <a:endParaRPr lang="en-US"/>
        </a:p>
      </dgm:t>
    </dgm:pt>
    <dgm:pt modelId="{9BED643F-DFCD-44E6-BA47-41EFCB2584CE}" type="pres">
      <dgm:prSet presAssocID="{9E936134-5DB0-4744-896F-AB3AEC31B1AB}" presName="txTwo" presStyleLbl="node2" presStyleIdx="0" presStyleCnt="4">
        <dgm:presLayoutVars>
          <dgm:chPref val="3"/>
        </dgm:presLayoutVars>
      </dgm:prSet>
      <dgm:spPr/>
      <dgm:t>
        <a:bodyPr/>
        <a:lstStyle/>
        <a:p>
          <a:endParaRPr lang="en-GB"/>
        </a:p>
      </dgm:t>
    </dgm:pt>
    <dgm:pt modelId="{DA329569-C23A-49AF-88B0-FF14167C95D8}" type="pres">
      <dgm:prSet presAssocID="{9E936134-5DB0-4744-896F-AB3AEC31B1AB}" presName="parTransTwo" presStyleCnt="0"/>
      <dgm:spPr/>
      <dgm:t>
        <a:bodyPr/>
        <a:lstStyle/>
        <a:p>
          <a:endParaRPr lang="en-US"/>
        </a:p>
      </dgm:t>
    </dgm:pt>
    <dgm:pt modelId="{F71BE68B-3998-4CC3-A7C5-5A11F0EEAF51}" type="pres">
      <dgm:prSet presAssocID="{9E936134-5DB0-4744-896F-AB3AEC31B1AB}" presName="horzTwo" presStyleCnt="0"/>
      <dgm:spPr/>
      <dgm:t>
        <a:bodyPr/>
        <a:lstStyle/>
        <a:p>
          <a:endParaRPr lang="en-US"/>
        </a:p>
      </dgm:t>
    </dgm:pt>
    <dgm:pt modelId="{1408C68B-386F-4430-89B6-67CE1A854435}" type="pres">
      <dgm:prSet presAssocID="{26ADE734-E8DF-4000-822E-69D3CFE5BBFE}" presName="vertThree" presStyleCnt="0"/>
      <dgm:spPr/>
      <dgm:t>
        <a:bodyPr/>
        <a:lstStyle/>
        <a:p>
          <a:endParaRPr lang="en-US"/>
        </a:p>
      </dgm:t>
    </dgm:pt>
    <dgm:pt modelId="{4E6B48E8-B1D9-4755-98C6-5C0556A4B2CB}" type="pres">
      <dgm:prSet presAssocID="{26ADE734-E8DF-4000-822E-69D3CFE5BBFE}" presName="txThree" presStyleLbl="node3" presStyleIdx="0" presStyleCnt="4">
        <dgm:presLayoutVars>
          <dgm:chPref val="3"/>
        </dgm:presLayoutVars>
      </dgm:prSet>
      <dgm:spPr/>
      <dgm:t>
        <a:bodyPr/>
        <a:lstStyle/>
        <a:p>
          <a:endParaRPr lang="en-GB"/>
        </a:p>
      </dgm:t>
    </dgm:pt>
    <dgm:pt modelId="{E481CEA2-98FB-4D5C-BA38-4CD8CD3B0FCD}" type="pres">
      <dgm:prSet presAssocID="{26ADE734-E8DF-4000-822E-69D3CFE5BBFE}" presName="parTransThree" presStyleCnt="0"/>
      <dgm:spPr/>
      <dgm:t>
        <a:bodyPr/>
        <a:lstStyle/>
        <a:p>
          <a:endParaRPr lang="en-US"/>
        </a:p>
      </dgm:t>
    </dgm:pt>
    <dgm:pt modelId="{96207244-4042-4AFE-97EE-F056B38BDA36}" type="pres">
      <dgm:prSet presAssocID="{26ADE734-E8DF-4000-822E-69D3CFE5BBFE}" presName="horzThree" presStyleCnt="0"/>
      <dgm:spPr/>
      <dgm:t>
        <a:bodyPr/>
        <a:lstStyle/>
        <a:p>
          <a:endParaRPr lang="en-US"/>
        </a:p>
      </dgm:t>
    </dgm:pt>
    <dgm:pt modelId="{EC964662-35E7-4293-AEE7-086CAC576C2D}" type="pres">
      <dgm:prSet presAssocID="{4D5340C6-9FC0-4BF6-A53C-061BF4A6FC7A}" presName="vertFour" presStyleCnt="0">
        <dgm:presLayoutVars>
          <dgm:chPref val="3"/>
        </dgm:presLayoutVars>
      </dgm:prSet>
      <dgm:spPr/>
      <dgm:t>
        <a:bodyPr/>
        <a:lstStyle/>
        <a:p>
          <a:endParaRPr lang="en-US"/>
        </a:p>
      </dgm:t>
    </dgm:pt>
    <dgm:pt modelId="{54F38BF9-9262-4D54-AA81-330978C7711D}" type="pres">
      <dgm:prSet presAssocID="{4D5340C6-9FC0-4BF6-A53C-061BF4A6FC7A}" presName="txFour" presStyleLbl="node4" presStyleIdx="0" presStyleCnt="16">
        <dgm:presLayoutVars>
          <dgm:chPref val="3"/>
        </dgm:presLayoutVars>
      </dgm:prSet>
      <dgm:spPr/>
      <dgm:t>
        <a:bodyPr/>
        <a:lstStyle/>
        <a:p>
          <a:endParaRPr lang="en-GB"/>
        </a:p>
      </dgm:t>
    </dgm:pt>
    <dgm:pt modelId="{3D2539A4-4880-4BF3-8658-05B893126762}" type="pres">
      <dgm:prSet presAssocID="{4D5340C6-9FC0-4BF6-A53C-061BF4A6FC7A}" presName="horzFour" presStyleCnt="0"/>
      <dgm:spPr/>
      <dgm:t>
        <a:bodyPr/>
        <a:lstStyle/>
        <a:p>
          <a:endParaRPr lang="en-US"/>
        </a:p>
      </dgm:t>
    </dgm:pt>
    <dgm:pt modelId="{A0DEFF25-13F6-418E-B03B-95B43C61096C}" type="pres">
      <dgm:prSet presAssocID="{2C26F015-1DC6-4520-A732-3031DAEA0A99}" presName="sibSpaceFour" presStyleCnt="0"/>
      <dgm:spPr/>
      <dgm:t>
        <a:bodyPr/>
        <a:lstStyle/>
        <a:p>
          <a:endParaRPr lang="en-US"/>
        </a:p>
      </dgm:t>
    </dgm:pt>
    <dgm:pt modelId="{5F3AEB88-A0F0-4BF0-A22C-5C4B367F664D}" type="pres">
      <dgm:prSet presAssocID="{1E921CE2-947D-4FE9-8541-6F7831BC69F9}" presName="vertFour" presStyleCnt="0">
        <dgm:presLayoutVars>
          <dgm:chPref val="3"/>
        </dgm:presLayoutVars>
      </dgm:prSet>
      <dgm:spPr/>
      <dgm:t>
        <a:bodyPr/>
        <a:lstStyle/>
        <a:p>
          <a:endParaRPr lang="en-US"/>
        </a:p>
      </dgm:t>
    </dgm:pt>
    <dgm:pt modelId="{7C0D9A23-3EB1-48AE-92F3-03C48481A462}" type="pres">
      <dgm:prSet presAssocID="{1E921CE2-947D-4FE9-8541-6F7831BC69F9}" presName="txFour" presStyleLbl="node4" presStyleIdx="1" presStyleCnt="16">
        <dgm:presLayoutVars>
          <dgm:chPref val="3"/>
        </dgm:presLayoutVars>
      </dgm:prSet>
      <dgm:spPr/>
      <dgm:t>
        <a:bodyPr/>
        <a:lstStyle/>
        <a:p>
          <a:endParaRPr lang="en-GB"/>
        </a:p>
      </dgm:t>
    </dgm:pt>
    <dgm:pt modelId="{6E600EE0-01F4-4916-87B9-80AEA26750C3}" type="pres">
      <dgm:prSet presAssocID="{1E921CE2-947D-4FE9-8541-6F7831BC69F9}" presName="horzFour" presStyleCnt="0"/>
      <dgm:spPr/>
      <dgm:t>
        <a:bodyPr/>
        <a:lstStyle/>
        <a:p>
          <a:endParaRPr lang="en-US"/>
        </a:p>
      </dgm:t>
    </dgm:pt>
    <dgm:pt modelId="{35FAC60F-0755-4222-803B-9730FDD4008E}" type="pres">
      <dgm:prSet presAssocID="{D8E1D9C5-8D53-4719-9C08-29CE90657611}" presName="sibSpaceFour" presStyleCnt="0"/>
      <dgm:spPr/>
      <dgm:t>
        <a:bodyPr/>
        <a:lstStyle/>
        <a:p>
          <a:endParaRPr lang="en-US"/>
        </a:p>
      </dgm:t>
    </dgm:pt>
    <dgm:pt modelId="{5A74BBBC-99B2-4598-BBD6-83933867E68F}" type="pres">
      <dgm:prSet presAssocID="{9753CACD-7238-4A34-BF17-CC7A5DED08F4}" presName="vertFour" presStyleCnt="0">
        <dgm:presLayoutVars>
          <dgm:chPref val="3"/>
        </dgm:presLayoutVars>
      </dgm:prSet>
      <dgm:spPr/>
      <dgm:t>
        <a:bodyPr/>
        <a:lstStyle/>
        <a:p>
          <a:endParaRPr lang="en-US"/>
        </a:p>
      </dgm:t>
    </dgm:pt>
    <dgm:pt modelId="{A62358B6-7B23-40A4-8118-2C0B8CBD3085}" type="pres">
      <dgm:prSet presAssocID="{9753CACD-7238-4A34-BF17-CC7A5DED08F4}" presName="txFour" presStyleLbl="node4" presStyleIdx="2" presStyleCnt="16">
        <dgm:presLayoutVars>
          <dgm:chPref val="3"/>
        </dgm:presLayoutVars>
      </dgm:prSet>
      <dgm:spPr/>
      <dgm:t>
        <a:bodyPr/>
        <a:lstStyle/>
        <a:p>
          <a:endParaRPr lang="en-GB"/>
        </a:p>
      </dgm:t>
    </dgm:pt>
    <dgm:pt modelId="{9D1F094F-84B5-4948-BE90-50A13B3F621D}" type="pres">
      <dgm:prSet presAssocID="{9753CACD-7238-4A34-BF17-CC7A5DED08F4}" presName="horzFour" presStyleCnt="0"/>
      <dgm:spPr/>
      <dgm:t>
        <a:bodyPr/>
        <a:lstStyle/>
        <a:p>
          <a:endParaRPr lang="en-US"/>
        </a:p>
      </dgm:t>
    </dgm:pt>
    <dgm:pt modelId="{C670048F-5785-4845-93F5-4E63648BF27A}" type="pres">
      <dgm:prSet presAssocID="{78FFFF50-0376-4F01-BAB2-6B1528410A43}" presName="sibSpaceFour" presStyleCnt="0"/>
      <dgm:spPr/>
      <dgm:t>
        <a:bodyPr/>
        <a:lstStyle/>
        <a:p>
          <a:endParaRPr lang="en-US"/>
        </a:p>
      </dgm:t>
    </dgm:pt>
    <dgm:pt modelId="{B2215ADE-7414-4911-8C6D-2643527B97D3}" type="pres">
      <dgm:prSet presAssocID="{A4331E1A-B35B-4B58-B508-E951C241239B}" presName="vertFour" presStyleCnt="0">
        <dgm:presLayoutVars>
          <dgm:chPref val="3"/>
        </dgm:presLayoutVars>
      </dgm:prSet>
      <dgm:spPr/>
      <dgm:t>
        <a:bodyPr/>
        <a:lstStyle/>
        <a:p>
          <a:endParaRPr lang="en-US"/>
        </a:p>
      </dgm:t>
    </dgm:pt>
    <dgm:pt modelId="{D20458DC-7401-4AEA-A311-1DFE2526DD87}" type="pres">
      <dgm:prSet presAssocID="{A4331E1A-B35B-4B58-B508-E951C241239B}" presName="txFour" presStyleLbl="node4" presStyleIdx="3" presStyleCnt="16">
        <dgm:presLayoutVars>
          <dgm:chPref val="3"/>
        </dgm:presLayoutVars>
      </dgm:prSet>
      <dgm:spPr/>
      <dgm:t>
        <a:bodyPr/>
        <a:lstStyle/>
        <a:p>
          <a:endParaRPr lang="en-GB"/>
        </a:p>
      </dgm:t>
    </dgm:pt>
    <dgm:pt modelId="{A10E4479-8351-40FE-BDD0-A9376CDF7482}" type="pres">
      <dgm:prSet presAssocID="{A4331E1A-B35B-4B58-B508-E951C241239B}" presName="horzFour" presStyleCnt="0"/>
      <dgm:spPr/>
      <dgm:t>
        <a:bodyPr/>
        <a:lstStyle/>
        <a:p>
          <a:endParaRPr lang="en-US"/>
        </a:p>
      </dgm:t>
    </dgm:pt>
    <dgm:pt modelId="{2F5B6FD3-3354-4727-B8C7-22664E85B430}" type="pres">
      <dgm:prSet presAssocID="{373CC608-35E8-4C4F-A029-95AB152E2419}" presName="sibSpaceOne" presStyleCnt="0"/>
      <dgm:spPr/>
      <dgm:t>
        <a:bodyPr/>
        <a:lstStyle/>
        <a:p>
          <a:endParaRPr lang="en-US"/>
        </a:p>
      </dgm:t>
    </dgm:pt>
    <dgm:pt modelId="{0D82F4D2-9B0E-4E1D-B203-566DFAD6531B}" type="pres">
      <dgm:prSet presAssocID="{6F480175-CE5F-4B2A-95B6-D90296A2A477}" presName="vertOne" presStyleCnt="0"/>
      <dgm:spPr/>
      <dgm:t>
        <a:bodyPr/>
        <a:lstStyle/>
        <a:p>
          <a:endParaRPr lang="en-US"/>
        </a:p>
      </dgm:t>
    </dgm:pt>
    <dgm:pt modelId="{1559D3A8-FAD9-4399-9027-4594A6ECD9FC}" type="pres">
      <dgm:prSet presAssocID="{6F480175-CE5F-4B2A-95B6-D90296A2A477}" presName="txOne" presStyleLbl="node0" presStyleIdx="1" presStyleCnt="4">
        <dgm:presLayoutVars>
          <dgm:chPref val="3"/>
        </dgm:presLayoutVars>
      </dgm:prSet>
      <dgm:spPr/>
      <dgm:t>
        <a:bodyPr/>
        <a:lstStyle/>
        <a:p>
          <a:endParaRPr lang="en-GB"/>
        </a:p>
      </dgm:t>
    </dgm:pt>
    <dgm:pt modelId="{2306713F-88CF-4922-8B29-8C8E1408D481}" type="pres">
      <dgm:prSet presAssocID="{6F480175-CE5F-4B2A-95B6-D90296A2A477}" presName="parTransOne" presStyleCnt="0"/>
      <dgm:spPr/>
      <dgm:t>
        <a:bodyPr/>
        <a:lstStyle/>
        <a:p>
          <a:endParaRPr lang="en-US"/>
        </a:p>
      </dgm:t>
    </dgm:pt>
    <dgm:pt modelId="{10D93D0E-7050-47FB-9664-14767956B46E}" type="pres">
      <dgm:prSet presAssocID="{6F480175-CE5F-4B2A-95B6-D90296A2A477}" presName="horzOne" presStyleCnt="0"/>
      <dgm:spPr/>
      <dgm:t>
        <a:bodyPr/>
        <a:lstStyle/>
        <a:p>
          <a:endParaRPr lang="en-US"/>
        </a:p>
      </dgm:t>
    </dgm:pt>
    <dgm:pt modelId="{2342A93D-BEC7-4BD3-848B-BCBEA5966D9C}" type="pres">
      <dgm:prSet presAssocID="{D8B2A6ED-6AF7-4990-8D9A-C52202CA3983}" presName="vertTwo" presStyleCnt="0"/>
      <dgm:spPr/>
      <dgm:t>
        <a:bodyPr/>
        <a:lstStyle/>
        <a:p>
          <a:endParaRPr lang="en-US"/>
        </a:p>
      </dgm:t>
    </dgm:pt>
    <dgm:pt modelId="{B3FAC8D3-CAFD-41B4-B6AD-F574ED48CE4F}" type="pres">
      <dgm:prSet presAssocID="{D8B2A6ED-6AF7-4990-8D9A-C52202CA3983}" presName="txTwo" presStyleLbl="node2" presStyleIdx="1" presStyleCnt="4">
        <dgm:presLayoutVars>
          <dgm:chPref val="3"/>
        </dgm:presLayoutVars>
      </dgm:prSet>
      <dgm:spPr/>
      <dgm:t>
        <a:bodyPr/>
        <a:lstStyle/>
        <a:p>
          <a:endParaRPr lang="en-GB"/>
        </a:p>
      </dgm:t>
    </dgm:pt>
    <dgm:pt modelId="{9D634BBC-64B0-4C6E-87F6-10732A77D50F}" type="pres">
      <dgm:prSet presAssocID="{D8B2A6ED-6AF7-4990-8D9A-C52202CA3983}" presName="parTransTwo" presStyleCnt="0"/>
      <dgm:spPr/>
      <dgm:t>
        <a:bodyPr/>
        <a:lstStyle/>
        <a:p>
          <a:endParaRPr lang="en-US"/>
        </a:p>
      </dgm:t>
    </dgm:pt>
    <dgm:pt modelId="{1AEF8D9B-6331-43A8-A778-84095E42EB62}" type="pres">
      <dgm:prSet presAssocID="{D8B2A6ED-6AF7-4990-8D9A-C52202CA3983}" presName="horzTwo" presStyleCnt="0"/>
      <dgm:spPr/>
      <dgm:t>
        <a:bodyPr/>
        <a:lstStyle/>
        <a:p>
          <a:endParaRPr lang="en-US"/>
        </a:p>
      </dgm:t>
    </dgm:pt>
    <dgm:pt modelId="{EB25E8BA-A2D5-4FF9-AB85-0FC110AE270B}" type="pres">
      <dgm:prSet presAssocID="{9F957F85-7053-437A-9D1C-B41DB5E1F20C}" presName="vertThree" presStyleCnt="0"/>
      <dgm:spPr/>
      <dgm:t>
        <a:bodyPr/>
        <a:lstStyle/>
        <a:p>
          <a:endParaRPr lang="en-US"/>
        </a:p>
      </dgm:t>
    </dgm:pt>
    <dgm:pt modelId="{4317D9B0-7E7F-4523-ABCA-39CAE8C6F1B4}" type="pres">
      <dgm:prSet presAssocID="{9F957F85-7053-437A-9D1C-B41DB5E1F20C}" presName="txThree" presStyleLbl="node3" presStyleIdx="1" presStyleCnt="4">
        <dgm:presLayoutVars>
          <dgm:chPref val="3"/>
        </dgm:presLayoutVars>
      </dgm:prSet>
      <dgm:spPr/>
      <dgm:t>
        <a:bodyPr/>
        <a:lstStyle/>
        <a:p>
          <a:endParaRPr lang="en-GB"/>
        </a:p>
      </dgm:t>
    </dgm:pt>
    <dgm:pt modelId="{52BE64BF-C264-4AA9-BC9F-5C6C0AEEA9EF}" type="pres">
      <dgm:prSet presAssocID="{9F957F85-7053-437A-9D1C-B41DB5E1F20C}" presName="parTransThree" presStyleCnt="0"/>
      <dgm:spPr/>
      <dgm:t>
        <a:bodyPr/>
        <a:lstStyle/>
        <a:p>
          <a:endParaRPr lang="en-US"/>
        </a:p>
      </dgm:t>
    </dgm:pt>
    <dgm:pt modelId="{8DD251FC-04D6-44DC-8B55-ECEDA6E18C7F}" type="pres">
      <dgm:prSet presAssocID="{9F957F85-7053-437A-9D1C-B41DB5E1F20C}" presName="horzThree" presStyleCnt="0"/>
      <dgm:spPr/>
      <dgm:t>
        <a:bodyPr/>
        <a:lstStyle/>
        <a:p>
          <a:endParaRPr lang="en-US"/>
        </a:p>
      </dgm:t>
    </dgm:pt>
    <dgm:pt modelId="{4E1B30FD-7700-4E8F-905F-4EF6B6EE4EE6}" type="pres">
      <dgm:prSet presAssocID="{B384D80F-6430-4CB0-AEAB-2EE9A17906BB}" presName="vertFour" presStyleCnt="0">
        <dgm:presLayoutVars>
          <dgm:chPref val="3"/>
        </dgm:presLayoutVars>
      </dgm:prSet>
      <dgm:spPr/>
      <dgm:t>
        <a:bodyPr/>
        <a:lstStyle/>
        <a:p>
          <a:endParaRPr lang="en-US"/>
        </a:p>
      </dgm:t>
    </dgm:pt>
    <dgm:pt modelId="{682064A9-287F-4E41-AF2E-F07BC33FA1FA}" type="pres">
      <dgm:prSet presAssocID="{B384D80F-6430-4CB0-AEAB-2EE9A17906BB}" presName="txFour" presStyleLbl="node4" presStyleIdx="4" presStyleCnt="16">
        <dgm:presLayoutVars>
          <dgm:chPref val="3"/>
        </dgm:presLayoutVars>
      </dgm:prSet>
      <dgm:spPr/>
      <dgm:t>
        <a:bodyPr/>
        <a:lstStyle/>
        <a:p>
          <a:endParaRPr lang="en-GB"/>
        </a:p>
      </dgm:t>
    </dgm:pt>
    <dgm:pt modelId="{DC501B3F-265D-4183-80BE-8ADE1432DF30}" type="pres">
      <dgm:prSet presAssocID="{B384D80F-6430-4CB0-AEAB-2EE9A17906BB}" presName="horzFour" presStyleCnt="0"/>
      <dgm:spPr/>
      <dgm:t>
        <a:bodyPr/>
        <a:lstStyle/>
        <a:p>
          <a:endParaRPr lang="en-US"/>
        </a:p>
      </dgm:t>
    </dgm:pt>
    <dgm:pt modelId="{B4FF395C-CADB-4CC1-A8AC-7397E5A6E4EA}" type="pres">
      <dgm:prSet presAssocID="{0C31DDB1-00BC-45FF-A8D8-495157404E35}" presName="sibSpaceFour" presStyleCnt="0"/>
      <dgm:spPr/>
      <dgm:t>
        <a:bodyPr/>
        <a:lstStyle/>
        <a:p>
          <a:endParaRPr lang="en-US"/>
        </a:p>
      </dgm:t>
    </dgm:pt>
    <dgm:pt modelId="{05035247-9F25-4ED8-9554-08683ED6890A}" type="pres">
      <dgm:prSet presAssocID="{7741437C-8982-47A8-9E40-DB1CC68C6E51}" presName="vertFour" presStyleCnt="0">
        <dgm:presLayoutVars>
          <dgm:chPref val="3"/>
        </dgm:presLayoutVars>
      </dgm:prSet>
      <dgm:spPr/>
      <dgm:t>
        <a:bodyPr/>
        <a:lstStyle/>
        <a:p>
          <a:endParaRPr lang="en-US"/>
        </a:p>
      </dgm:t>
    </dgm:pt>
    <dgm:pt modelId="{12B21AB4-EBEF-4EF2-AF28-67343574D97E}" type="pres">
      <dgm:prSet presAssocID="{7741437C-8982-47A8-9E40-DB1CC68C6E51}" presName="txFour" presStyleLbl="node4" presStyleIdx="5" presStyleCnt="16">
        <dgm:presLayoutVars>
          <dgm:chPref val="3"/>
        </dgm:presLayoutVars>
      </dgm:prSet>
      <dgm:spPr/>
      <dgm:t>
        <a:bodyPr/>
        <a:lstStyle/>
        <a:p>
          <a:endParaRPr lang="en-GB"/>
        </a:p>
      </dgm:t>
    </dgm:pt>
    <dgm:pt modelId="{7FD67241-C9DC-46D8-B6CF-A3F6095BD039}" type="pres">
      <dgm:prSet presAssocID="{7741437C-8982-47A8-9E40-DB1CC68C6E51}" presName="horzFour" presStyleCnt="0"/>
      <dgm:spPr/>
      <dgm:t>
        <a:bodyPr/>
        <a:lstStyle/>
        <a:p>
          <a:endParaRPr lang="en-US"/>
        </a:p>
      </dgm:t>
    </dgm:pt>
    <dgm:pt modelId="{D6B9A9B3-0510-41FF-B4A1-E0E40F3B435F}" type="pres">
      <dgm:prSet presAssocID="{399BD7E6-82D6-4E7A-97B0-058EC642B68E}" presName="sibSpaceFour" presStyleCnt="0"/>
      <dgm:spPr/>
      <dgm:t>
        <a:bodyPr/>
        <a:lstStyle/>
        <a:p>
          <a:endParaRPr lang="en-US"/>
        </a:p>
      </dgm:t>
    </dgm:pt>
    <dgm:pt modelId="{24BED0DC-4DF6-4874-8CFE-804E7FB4A712}" type="pres">
      <dgm:prSet presAssocID="{D647778C-EB68-4C2E-9679-6136F40374BF}" presName="vertFour" presStyleCnt="0">
        <dgm:presLayoutVars>
          <dgm:chPref val="3"/>
        </dgm:presLayoutVars>
      </dgm:prSet>
      <dgm:spPr/>
      <dgm:t>
        <a:bodyPr/>
        <a:lstStyle/>
        <a:p>
          <a:endParaRPr lang="en-US"/>
        </a:p>
      </dgm:t>
    </dgm:pt>
    <dgm:pt modelId="{94A3D189-4BD3-4C2F-AEE1-3A825506016F}" type="pres">
      <dgm:prSet presAssocID="{D647778C-EB68-4C2E-9679-6136F40374BF}" presName="txFour" presStyleLbl="node4" presStyleIdx="6" presStyleCnt="16">
        <dgm:presLayoutVars>
          <dgm:chPref val="3"/>
        </dgm:presLayoutVars>
      </dgm:prSet>
      <dgm:spPr/>
      <dgm:t>
        <a:bodyPr/>
        <a:lstStyle/>
        <a:p>
          <a:endParaRPr lang="en-GB"/>
        </a:p>
      </dgm:t>
    </dgm:pt>
    <dgm:pt modelId="{B86C9993-402F-47B8-A8D7-4513689CB1AF}" type="pres">
      <dgm:prSet presAssocID="{D647778C-EB68-4C2E-9679-6136F40374BF}" presName="horzFour" presStyleCnt="0"/>
      <dgm:spPr/>
      <dgm:t>
        <a:bodyPr/>
        <a:lstStyle/>
        <a:p>
          <a:endParaRPr lang="en-US"/>
        </a:p>
      </dgm:t>
    </dgm:pt>
    <dgm:pt modelId="{5D62D51D-2CC7-48BC-84DE-554F35AE3D9B}" type="pres">
      <dgm:prSet presAssocID="{9BDFB747-D12B-4CEC-AF36-BD9602BBA731}" presName="sibSpaceFour" presStyleCnt="0"/>
      <dgm:spPr/>
      <dgm:t>
        <a:bodyPr/>
        <a:lstStyle/>
        <a:p>
          <a:endParaRPr lang="en-US"/>
        </a:p>
      </dgm:t>
    </dgm:pt>
    <dgm:pt modelId="{91755237-F91B-40F5-AAD1-184E56372B6D}" type="pres">
      <dgm:prSet presAssocID="{49C4EF63-CCCE-4EB5-A366-7897B49F5C87}" presName="vertFour" presStyleCnt="0">
        <dgm:presLayoutVars>
          <dgm:chPref val="3"/>
        </dgm:presLayoutVars>
      </dgm:prSet>
      <dgm:spPr/>
      <dgm:t>
        <a:bodyPr/>
        <a:lstStyle/>
        <a:p>
          <a:endParaRPr lang="en-US"/>
        </a:p>
      </dgm:t>
    </dgm:pt>
    <dgm:pt modelId="{DCA2DADC-6EAF-4FA4-B564-202E70BEB55E}" type="pres">
      <dgm:prSet presAssocID="{49C4EF63-CCCE-4EB5-A366-7897B49F5C87}" presName="txFour" presStyleLbl="node4" presStyleIdx="7" presStyleCnt="16">
        <dgm:presLayoutVars>
          <dgm:chPref val="3"/>
        </dgm:presLayoutVars>
      </dgm:prSet>
      <dgm:spPr/>
      <dgm:t>
        <a:bodyPr/>
        <a:lstStyle/>
        <a:p>
          <a:endParaRPr lang="en-GB"/>
        </a:p>
      </dgm:t>
    </dgm:pt>
    <dgm:pt modelId="{EE9618AA-D269-4977-A01E-D3483D03ED0E}" type="pres">
      <dgm:prSet presAssocID="{49C4EF63-CCCE-4EB5-A366-7897B49F5C87}" presName="horzFour" presStyleCnt="0"/>
      <dgm:spPr/>
      <dgm:t>
        <a:bodyPr/>
        <a:lstStyle/>
        <a:p>
          <a:endParaRPr lang="en-US"/>
        </a:p>
      </dgm:t>
    </dgm:pt>
    <dgm:pt modelId="{31F804C9-7A64-454B-A309-08041D7924FF}" type="pres">
      <dgm:prSet presAssocID="{15DF573A-8D41-4B64-A464-C1808B66B7C3}" presName="sibSpaceOne" presStyleCnt="0"/>
      <dgm:spPr/>
      <dgm:t>
        <a:bodyPr/>
        <a:lstStyle/>
        <a:p>
          <a:endParaRPr lang="en-US"/>
        </a:p>
      </dgm:t>
    </dgm:pt>
    <dgm:pt modelId="{10B6C230-117C-4FEB-B299-A7680725E304}" type="pres">
      <dgm:prSet presAssocID="{9F376AB6-8455-40A7-92C9-4BAE6A8DBF16}" presName="vertOne" presStyleCnt="0"/>
      <dgm:spPr/>
      <dgm:t>
        <a:bodyPr/>
        <a:lstStyle/>
        <a:p>
          <a:endParaRPr lang="en-US"/>
        </a:p>
      </dgm:t>
    </dgm:pt>
    <dgm:pt modelId="{1F4B16B6-140C-4176-BF2D-24A13BAC0574}" type="pres">
      <dgm:prSet presAssocID="{9F376AB6-8455-40A7-92C9-4BAE6A8DBF16}" presName="txOne" presStyleLbl="node0" presStyleIdx="2" presStyleCnt="4">
        <dgm:presLayoutVars>
          <dgm:chPref val="3"/>
        </dgm:presLayoutVars>
      </dgm:prSet>
      <dgm:spPr/>
      <dgm:t>
        <a:bodyPr/>
        <a:lstStyle/>
        <a:p>
          <a:endParaRPr lang="en-GB"/>
        </a:p>
      </dgm:t>
    </dgm:pt>
    <dgm:pt modelId="{74B775BB-426F-41E5-AADD-094757AAC53F}" type="pres">
      <dgm:prSet presAssocID="{9F376AB6-8455-40A7-92C9-4BAE6A8DBF16}" presName="parTransOne" presStyleCnt="0"/>
      <dgm:spPr/>
      <dgm:t>
        <a:bodyPr/>
        <a:lstStyle/>
        <a:p>
          <a:endParaRPr lang="en-US"/>
        </a:p>
      </dgm:t>
    </dgm:pt>
    <dgm:pt modelId="{AD9E87BB-09A6-4250-9DC5-9458A03CA225}" type="pres">
      <dgm:prSet presAssocID="{9F376AB6-8455-40A7-92C9-4BAE6A8DBF16}" presName="horzOne" presStyleCnt="0"/>
      <dgm:spPr/>
      <dgm:t>
        <a:bodyPr/>
        <a:lstStyle/>
        <a:p>
          <a:endParaRPr lang="en-US"/>
        </a:p>
      </dgm:t>
    </dgm:pt>
    <dgm:pt modelId="{3F72C41B-FC95-4547-BEE4-90C2EC4CC5D9}" type="pres">
      <dgm:prSet presAssocID="{700831DB-DF7B-4F29-A7BF-9AE99640C209}" presName="vertTwo" presStyleCnt="0"/>
      <dgm:spPr/>
      <dgm:t>
        <a:bodyPr/>
        <a:lstStyle/>
        <a:p>
          <a:endParaRPr lang="en-US"/>
        </a:p>
      </dgm:t>
    </dgm:pt>
    <dgm:pt modelId="{E35A4644-12C2-499D-B5AA-9D1C22534FE5}" type="pres">
      <dgm:prSet presAssocID="{700831DB-DF7B-4F29-A7BF-9AE99640C209}" presName="txTwo" presStyleLbl="node2" presStyleIdx="2" presStyleCnt="4">
        <dgm:presLayoutVars>
          <dgm:chPref val="3"/>
        </dgm:presLayoutVars>
      </dgm:prSet>
      <dgm:spPr/>
      <dgm:t>
        <a:bodyPr/>
        <a:lstStyle/>
        <a:p>
          <a:endParaRPr lang="en-GB"/>
        </a:p>
      </dgm:t>
    </dgm:pt>
    <dgm:pt modelId="{6F416113-B1E6-4DA1-B2B1-97D5A96475C1}" type="pres">
      <dgm:prSet presAssocID="{700831DB-DF7B-4F29-A7BF-9AE99640C209}" presName="parTransTwo" presStyleCnt="0"/>
      <dgm:spPr/>
      <dgm:t>
        <a:bodyPr/>
        <a:lstStyle/>
        <a:p>
          <a:endParaRPr lang="en-US"/>
        </a:p>
      </dgm:t>
    </dgm:pt>
    <dgm:pt modelId="{96ABA8D9-3C57-4C01-9938-F67A40E46D3E}" type="pres">
      <dgm:prSet presAssocID="{700831DB-DF7B-4F29-A7BF-9AE99640C209}" presName="horzTwo" presStyleCnt="0"/>
      <dgm:spPr/>
      <dgm:t>
        <a:bodyPr/>
        <a:lstStyle/>
        <a:p>
          <a:endParaRPr lang="en-US"/>
        </a:p>
      </dgm:t>
    </dgm:pt>
    <dgm:pt modelId="{C072B3D0-5B9A-4C08-9D56-CE3CEF1B1E42}" type="pres">
      <dgm:prSet presAssocID="{4F21FADA-CD1E-4071-BB54-5E89BF970F5D}" presName="vertThree" presStyleCnt="0"/>
      <dgm:spPr/>
      <dgm:t>
        <a:bodyPr/>
        <a:lstStyle/>
        <a:p>
          <a:endParaRPr lang="en-US"/>
        </a:p>
      </dgm:t>
    </dgm:pt>
    <dgm:pt modelId="{BFE945DB-7034-40E5-B23B-DBB400EA7E09}" type="pres">
      <dgm:prSet presAssocID="{4F21FADA-CD1E-4071-BB54-5E89BF970F5D}" presName="txThree" presStyleLbl="node3" presStyleIdx="2" presStyleCnt="4">
        <dgm:presLayoutVars>
          <dgm:chPref val="3"/>
        </dgm:presLayoutVars>
      </dgm:prSet>
      <dgm:spPr/>
      <dgm:t>
        <a:bodyPr/>
        <a:lstStyle/>
        <a:p>
          <a:endParaRPr lang="en-GB"/>
        </a:p>
      </dgm:t>
    </dgm:pt>
    <dgm:pt modelId="{4BB33DF6-B75E-48E7-8F8A-31B2FDF16A26}" type="pres">
      <dgm:prSet presAssocID="{4F21FADA-CD1E-4071-BB54-5E89BF970F5D}" presName="parTransThree" presStyleCnt="0"/>
      <dgm:spPr/>
      <dgm:t>
        <a:bodyPr/>
        <a:lstStyle/>
        <a:p>
          <a:endParaRPr lang="en-US"/>
        </a:p>
      </dgm:t>
    </dgm:pt>
    <dgm:pt modelId="{43E9052B-A380-4E99-A634-9CC6ED0EC8A9}" type="pres">
      <dgm:prSet presAssocID="{4F21FADA-CD1E-4071-BB54-5E89BF970F5D}" presName="horzThree" presStyleCnt="0"/>
      <dgm:spPr/>
      <dgm:t>
        <a:bodyPr/>
        <a:lstStyle/>
        <a:p>
          <a:endParaRPr lang="en-US"/>
        </a:p>
      </dgm:t>
    </dgm:pt>
    <dgm:pt modelId="{5720F107-0E4B-41CA-A5BD-5919B0877480}" type="pres">
      <dgm:prSet presAssocID="{8BC46EF4-14C9-4A59-A600-58D50E9924C0}" presName="vertFour" presStyleCnt="0">
        <dgm:presLayoutVars>
          <dgm:chPref val="3"/>
        </dgm:presLayoutVars>
      </dgm:prSet>
      <dgm:spPr/>
      <dgm:t>
        <a:bodyPr/>
        <a:lstStyle/>
        <a:p>
          <a:endParaRPr lang="en-US"/>
        </a:p>
      </dgm:t>
    </dgm:pt>
    <dgm:pt modelId="{03242FF3-266C-430E-BAE9-E7CAA19D44E8}" type="pres">
      <dgm:prSet presAssocID="{8BC46EF4-14C9-4A59-A600-58D50E9924C0}" presName="txFour" presStyleLbl="node4" presStyleIdx="8" presStyleCnt="16">
        <dgm:presLayoutVars>
          <dgm:chPref val="3"/>
        </dgm:presLayoutVars>
      </dgm:prSet>
      <dgm:spPr/>
      <dgm:t>
        <a:bodyPr/>
        <a:lstStyle/>
        <a:p>
          <a:endParaRPr lang="en-GB"/>
        </a:p>
      </dgm:t>
    </dgm:pt>
    <dgm:pt modelId="{2B6A8E7E-CBF7-41AC-BAD3-C9BB94856C2A}" type="pres">
      <dgm:prSet presAssocID="{8BC46EF4-14C9-4A59-A600-58D50E9924C0}" presName="horzFour" presStyleCnt="0"/>
      <dgm:spPr/>
      <dgm:t>
        <a:bodyPr/>
        <a:lstStyle/>
        <a:p>
          <a:endParaRPr lang="en-US"/>
        </a:p>
      </dgm:t>
    </dgm:pt>
    <dgm:pt modelId="{7BC0A570-F35A-4C18-9526-2C3A8A1CA7BB}" type="pres">
      <dgm:prSet presAssocID="{D9B6A81C-8ACE-4521-926B-8520EB695F28}" presName="sibSpaceFour" presStyleCnt="0"/>
      <dgm:spPr/>
      <dgm:t>
        <a:bodyPr/>
        <a:lstStyle/>
        <a:p>
          <a:endParaRPr lang="en-US"/>
        </a:p>
      </dgm:t>
    </dgm:pt>
    <dgm:pt modelId="{207E63CE-916F-4800-AF7B-6A2916C7C0D0}" type="pres">
      <dgm:prSet presAssocID="{11FDC412-9389-43FA-B9F6-5739994C354B}" presName="vertFour" presStyleCnt="0">
        <dgm:presLayoutVars>
          <dgm:chPref val="3"/>
        </dgm:presLayoutVars>
      </dgm:prSet>
      <dgm:spPr/>
      <dgm:t>
        <a:bodyPr/>
        <a:lstStyle/>
        <a:p>
          <a:endParaRPr lang="en-US"/>
        </a:p>
      </dgm:t>
    </dgm:pt>
    <dgm:pt modelId="{9E60A158-ADB6-4450-9E0E-62C197B51E26}" type="pres">
      <dgm:prSet presAssocID="{11FDC412-9389-43FA-B9F6-5739994C354B}" presName="txFour" presStyleLbl="node4" presStyleIdx="9" presStyleCnt="16">
        <dgm:presLayoutVars>
          <dgm:chPref val="3"/>
        </dgm:presLayoutVars>
      </dgm:prSet>
      <dgm:spPr/>
      <dgm:t>
        <a:bodyPr/>
        <a:lstStyle/>
        <a:p>
          <a:endParaRPr lang="en-GB"/>
        </a:p>
      </dgm:t>
    </dgm:pt>
    <dgm:pt modelId="{E4D42B2D-B450-421D-AAD4-CB59CBE8F0A6}" type="pres">
      <dgm:prSet presAssocID="{11FDC412-9389-43FA-B9F6-5739994C354B}" presName="horzFour" presStyleCnt="0"/>
      <dgm:spPr/>
      <dgm:t>
        <a:bodyPr/>
        <a:lstStyle/>
        <a:p>
          <a:endParaRPr lang="en-US"/>
        </a:p>
      </dgm:t>
    </dgm:pt>
    <dgm:pt modelId="{9CF4DB2C-BCD9-4DE3-B979-3B2AB5ED6A7D}" type="pres">
      <dgm:prSet presAssocID="{B4785BE0-0B3B-4F4C-A09B-7EB3D82B57F3}" presName="sibSpaceFour" presStyleCnt="0"/>
      <dgm:spPr/>
      <dgm:t>
        <a:bodyPr/>
        <a:lstStyle/>
        <a:p>
          <a:endParaRPr lang="en-US"/>
        </a:p>
      </dgm:t>
    </dgm:pt>
    <dgm:pt modelId="{3ABE2851-D3EB-4451-A840-D302CB45599B}" type="pres">
      <dgm:prSet presAssocID="{E48CA46F-1936-42C9-834E-492483116473}" presName="vertFour" presStyleCnt="0">
        <dgm:presLayoutVars>
          <dgm:chPref val="3"/>
        </dgm:presLayoutVars>
      </dgm:prSet>
      <dgm:spPr/>
      <dgm:t>
        <a:bodyPr/>
        <a:lstStyle/>
        <a:p>
          <a:endParaRPr lang="en-US"/>
        </a:p>
      </dgm:t>
    </dgm:pt>
    <dgm:pt modelId="{B63C2CAA-B9E5-41BD-9105-6FED97F91741}" type="pres">
      <dgm:prSet presAssocID="{E48CA46F-1936-42C9-834E-492483116473}" presName="txFour" presStyleLbl="node4" presStyleIdx="10" presStyleCnt="16">
        <dgm:presLayoutVars>
          <dgm:chPref val="3"/>
        </dgm:presLayoutVars>
      </dgm:prSet>
      <dgm:spPr/>
      <dgm:t>
        <a:bodyPr/>
        <a:lstStyle/>
        <a:p>
          <a:endParaRPr lang="en-GB"/>
        </a:p>
      </dgm:t>
    </dgm:pt>
    <dgm:pt modelId="{B85420DD-E3C6-4873-B127-82774DC9AE60}" type="pres">
      <dgm:prSet presAssocID="{E48CA46F-1936-42C9-834E-492483116473}" presName="horzFour" presStyleCnt="0"/>
      <dgm:spPr/>
      <dgm:t>
        <a:bodyPr/>
        <a:lstStyle/>
        <a:p>
          <a:endParaRPr lang="en-US"/>
        </a:p>
      </dgm:t>
    </dgm:pt>
    <dgm:pt modelId="{FEBB423C-F77D-4E19-9520-C28A45D11EA6}" type="pres">
      <dgm:prSet presAssocID="{AC842761-54FF-42BA-AF52-3DDC692C5F17}" presName="sibSpaceFour" presStyleCnt="0"/>
      <dgm:spPr/>
      <dgm:t>
        <a:bodyPr/>
        <a:lstStyle/>
        <a:p>
          <a:endParaRPr lang="en-US"/>
        </a:p>
      </dgm:t>
    </dgm:pt>
    <dgm:pt modelId="{C6A112B0-B45C-4FD3-AD1D-51210180B521}" type="pres">
      <dgm:prSet presAssocID="{5E5FA0E8-A9F5-47E8-AD11-6E96190E49BB}" presName="vertFour" presStyleCnt="0">
        <dgm:presLayoutVars>
          <dgm:chPref val="3"/>
        </dgm:presLayoutVars>
      </dgm:prSet>
      <dgm:spPr/>
      <dgm:t>
        <a:bodyPr/>
        <a:lstStyle/>
        <a:p>
          <a:endParaRPr lang="en-US"/>
        </a:p>
      </dgm:t>
    </dgm:pt>
    <dgm:pt modelId="{FBDA5026-D857-4233-8555-AF00E8AABD15}" type="pres">
      <dgm:prSet presAssocID="{5E5FA0E8-A9F5-47E8-AD11-6E96190E49BB}" presName="txFour" presStyleLbl="node4" presStyleIdx="11" presStyleCnt="16">
        <dgm:presLayoutVars>
          <dgm:chPref val="3"/>
        </dgm:presLayoutVars>
      </dgm:prSet>
      <dgm:spPr/>
      <dgm:t>
        <a:bodyPr/>
        <a:lstStyle/>
        <a:p>
          <a:endParaRPr lang="en-GB"/>
        </a:p>
      </dgm:t>
    </dgm:pt>
    <dgm:pt modelId="{A8C9A1DF-A28E-436D-A91D-5B501DE03DB4}" type="pres">
      <dgm:prSet presAssocID="{5E5FA0E8-A9F5-47E8-AD11-6E96190E49BB}" presName="horzFour" presStyleCnt="0"/>
      <dgm:spPr/>
      <dgm:t>
        <a:bodyPr/>
        <a:lstStyle/>
        <a:p>
          <a:endParaRPr lang="en-US"/>
        </a:p>
      </dgm:t>
    </dgm:pt>
    <dgm:pt modelId="{5854EBF7-4F20-4A03-8810-F51A72E14F19}" type="pres">
      <dgm:prSet presAssocID="{63E17A60-B220-4EE6-98D8-61B782DBAD72}" presName="sibSpaceOne" presStyleCnt="0"/>
      <dgm:spPr/>
      <dgm:t>
        <a:bodyPr/>
        <a:lstStyle/>
        <a:p>
          <a:endParaRPr lang="en-US"/>
        </a:p>
      </dgm:t>
    </dgm:pt>
    <dgm:pt modelId="{669E3157-4B61-48BD-86FC-DB2BC28B5EE4}" type="pres">
      <dgm:prSet presAssocID="{3850B10C-7D61-4300-B4CB-3DF1863FE55A}" presName="vertOne" presStyleCnt="0"/>
      <dgm:spPr/>
      <dgm:t>
        <a:bodyPr/>
        <a:lstStyle/>
        <a:p>
          <a:endParaRPr lang="en-US"/>
        </a:p>
      </dgm:t>
    </dgm:pt>
    <dgm:pt modelId="{0CE19243-1F3B-4A19-807A-ACE54401F23D}" type="pres">
      <dgm:prSet presAssocID="{3850B10C-7D61-4300-B4CB-3DF1863FE55A}" presName="txOne" presStyleLbl="node0" presStyleIdx="3" presStyleCnt="4">
        <dgm:presLayoutVars>
          <dgm:chPref val="3"/>
        </dgm:presLayoutVars>
      </dgm:prSet>
      <dgm:spPr/>
      <dgm:t>
        <a:bodyPr/>
        <a:lstStyle/>
        <a:p>
          <a:endParaRPr lang="en-GB"/>
        </a:p>
      </dgm:t>
    </dgm:pt>
    <dgm:pt modelId="{50B27A17-7040-45D8-9987-4DA19A79CDDD}" type="pres">
      <dgm:prSet presAssocID="{3850B10C-7D61-4300-B4CB-3DF1863FE55A}" presName="parTransOne" presStyleCnt="0"/>
      <dgm:spPr/>
      <dgm:t>
        <a:bodyPr/>
        <a:lstStyle/>
        <a:p>
          <a:endParaRPr lang="en-US"/>
        </a:p>
      </dgm:t>
    </dgm:pt>
    <dgm:pt modelId="{F6251176-B0E7-4C4F-A65B-897FF0290F3B}" type="pres">
      <dgm:prSet presAssocID="{3850B10C-7D61-4300-B4CB-3DF1863FE55A}" presName="horzOne" presStyleCnt="0"/>
      <dgm:spPr/>
      <dgm:t>
        <a:bodyPr/>
        <a:lstStyle/>
        <a:p>
          <a:endParaRPr lang="en-US"/>
        </a:p>
      </dgm:t>
    </dgm:pt>
    <dgm:pt modelId="{D36B5247-AFFB-4354-9937-B3B75BC352A8}" type="pres">
      <dgm:prSet presAssocID="{22F9F26D-C54D-4E71-8AA4-13F28982F078}" presName="vertTwo" presStyleCnt="0"/>
      <dgm:spPr/>
      <dgm:t>
        <a:bodyPr/>
        <a:lstStyle/>
        <a:p>
          <a:endParaRPr lang="en-US"/>
        </a:p>
      </dgm:t>
    </dgm:pt>
    <dgm:pt modelId="{69A28A19-41E9-47C4-A419-36FBB5580036}" type="pres">
      <dgm:prSet presAssocID="{22F9F26D-C54D-4E71-8AA4-13F28982F078}" presName="txTwo" presStyleLbl="node2" presStyleIdx="3" presStyleCnt="4">
        <dgm:presLayoutVars>
          <dgm:chPref val="3"/>
        </dgm:presLayoutVars>
      </dgm:prSet>
      <dgm:spPr/>
      <dgm:t>
        <a:bodyPr/>
        <a:lstStyle/>
        <a:p>
          <a:endParaRPr lang="en-GB"/>
        </a:p>
      </dgm:t>
    </dgm:pt>
    <dgm:pt modelId="{B6EDFD47-8259-44A0-B840-CDFDA66BFD8E}" type="pres">
      <dgm:prSet presAssocID="{22F9F26D-C54D-4E71-8AA4-13F28982F078}" presName="parTransTwo" presStyleCnt="0"/>
      <dgm:spPr/>
      <dgm:t>
        <a:bodyPr/>
        <a:lstStyle/>
        <a:p>
          <a:endParaRPr lang="en-US"/>
        </a:p>
      </dgm:t>
    </dgm:pt>
    <dgm:pt modelId="{1820F762-818C-47CC-8C23-3670B1DF757C}" type="pres">
      <dgm:prSet presAssocID="{22F9F26D-C54D-4E71-8AA4-13F28982F078}" presName="horzTwo" presStyleCnt="0"/>
      <dgm:spPr/>
      <dgm:t>
        <a:bodyPr/>
        <a:lstStyle/>
        <a:p>
          <a:endParaRPr lang="en-US"/>
        </a:p>
      </dgm:t>
    </dgm:pt>
    <dgm:pt modelId="{B2FDEC07-BD93-4576-93AB-E6CC120C83E3}" type="pres">
      <dgm:prSet presAssocID="{706FD9B8-F04B-48A0-8DE2-0BBD4D900685}" presName="vertThree" presStyleCnt="0"/>
      <dgm:spPr/>
      <dgm:t>
        <a:bodyPr/>
        <a:lstStyle/>
        <a:p>
          <a:endParaRPr lang="en-US"/>
        </a:p>
      </dgm:t>
    </dgm:pt>
    <dgm:pt modelId="{2671C0D8-D75F-4CD9-B17B-63A99B5FB4A4}" type="pres">
      <dgm:prSet presAssocID="{706FD9B8-F04B-48A0-8DE2-0BBD4D900685}" presName="txThree" presStyleLbl="node3" presStyleIdx="3" presStyleCnt="4">
        <dgm:presLayoutVars>
          <dgm:chPref val="3"/>
        </dgm:presLayoutVars>
      </dgm:prSet>
      <dgm:spPr/>
      <dgm:t>
        <a:bodyPr/>
        <a:lstStyle/>
        <a:p>
          <a:endParaRPr lang="en-GB"/>
        </a:p>
      </dgm:t>
    </dgm:pt>
    <dgm:pt modelId="{2F4A70FC-335E-4726-BF8F-8BE9C139E2D6}" type="pres">
      <dgm:prSet presAssocID="{706FD9B8-F04B-48A0-8DE2-0BBD4D900685}" presName="parTransThree" presStyleCnt="0"/>
      <dgm:spPr/>
      <dgm:t>
        <a:bodyPr/>
        <a:lstStyle/>
        <a:p>
          <a:endParaRPr lang="en-US"/>
        </a:p>
      </dgm:t>
    </dgm:pt>
    <dgm:pt modelId="{9367B865-BBD1-427F-8D44-3C5949DA1F8F}" type="pres">
      <dgm:prSet presAssocID="{706FD9B8-F04B-48A0-8DE2-0BBD4D900685}" presName="horzThree" presStyleCnt="0"/>
      <dgm:spPr/>
      <dgm:t>
        <a:bodyPr/>
        <a:lstStyle/>
        <a:p>
          <a:endParaRPr lang="en-US"/>
        </a:p>
      </dgm:t>
    </dgm:pt>
    <dgm:pt modelId="{3987FDAE-41AB-4D7B-B3CB-3C3222E9208F}" type="pres">
      <dgm:prSet presAssocID="{EBCCB775-8435-446B-8E68-906B6E7A76E3}" presName="vertFour" presStyleCnt="0">
        <dgm:presLayoutVars>
          <dgm:chPref val="3"/>
        </dgm:presLayoutVars>
      </dgm:prSet>
      <dgm:spPr/>
      <dgm:t>
        <a:bodyPr/>
        <a:lstStyle/>
        <a:p>
          <a:endParaRPr lang="en-US"/>
        </a:p>
      </dgm:t>
    </dgm:pt>
    <dgm:pt modelId="{2577C651-4D8A-484C-8797-CEEABFD864EE}" type="pres">
      <dgm:prSet presAssocID="{EBCCB775-8435-446B-8E68-906B6E7A76E3}" presName="txFour" presStyleLbl="node4" presStyleIdx="12" presStyleCnt="16">
        <dgm:presLayoutVars>
          <dgm:chPref val="3"/>
        </dgm:presLayoutVars>
      </dgm:prSet>
      <dgm:spPr/>
      <dgm:t>
        <a:bodyPr/>
        <a:lstStyle/>
        <a:p>
          <a:endParaRPr lang="en-GB"/>
        </a:p>
      </dgm:t>
    </dgm:pt>
    <dgm:pt modelId="{1A1B6B17-A21B-41DE-9FAD-D3325170D1C2}" type="pres">
      <dgm:prSet presAssocID="{EBCCB775-8435-446B-8E68-906B6E7A76E3}" presName="horzFour" presStyleCnt="0"/>
      <dgm:spPr/>
      <dgm:t>
        <a:bodyPr/>
        <a:lstStyle/>
        <a:p>
          <a:endParaRPr lang="en-US"/>
        </a:p>
      </dgm:t>
    </dgm:pt>
    <dgm:pt modelId="{5E2A4A19-91FE-4709-9676-BBA0BDDBD779}" type="pres">
      <dgm:prSet presAssocID="{5B448CF2-D935-43E7-BFB9-ABD7E91480E0}" presName="sibSpaceFour" presStyleCnt="0"/>
      <dgm:spPr/>
      <dgm:t>
        <a:bodyPr/>
        <a:lstStyle/>
        <a:p>
          <a:endParaRPr lang="en-US"/>
        </a:p>
      </dgm:t>
    </dgm:pt>
    <dgm:pt modelId="{1ABCC96A-157E-4EA8-BC87-1FB5F7372E9C}" type="pres">
      <dgm:prSet presAssocID="{9E75166A-5145-419A-93BF-62A19D550214}" presName="vertFour" presStyleCnt="0">
        <dgm:presLayoutVars>
          <dgm:chPref val="3"/>
        </dgm:presLayoutVars>
      </dgm:prSet>
      <dgm:spPr/>
      <dgm:t>
        <a:bodyPr/>
        <a:lstStyle/>
        <a:p>
          <a:endParaRPr lang="en-US"/>
        </a:p>
      </dgm:t>
    </dgm:pt>
    <dgm:pt modelId="{57B47C80-B084-42CB-BDBD-51147A6B6020}" type="pres">
      <dgm:prSet presAssocID="{9E75166A-5145-419A-93BF-62A19D550214}" presName="txFour" presStyleLbl="node4" presStyleIdx="13" presStyleCnt="16">
        <dgm:presLayoutVars>
          <dgm:chPref val="3"/>
        </dgm:presLayoutVars>
      </dgm:prSet>
      <dgm:spPr/>
      <dgm:t>
        <a:bodyPr/>
        <a:lstStyle/>
        <a:p>
          <a:endParaRPr lang="en-GB"/>
        </a:p>
      </dgm:t>
    </dgm:pt>
    <dgm:pt modelId="{248400BC-283B-4ED0-B3A8-A1CCC1F63142}" type="pres">
      <dgm:prSet presAssocID="{9E75166A-5145-419A-93BF-62A19D550214}" presName="horzFour" presStyleCnt="0"/>
      <dgm:spPr/>
      <dgm:t>
        <a:bodyPr/>
        <a:lstStyle/>
        <a:p>
          <a:endParaRPr lang="en-US"/>
        </a:p>
      </dgm:t>
    </dgm:pt>
    <dgm:pt modelId="{1459E794-6F16-4C70-8748-DCBDDFAED507}" type="pres">
      <dgm:prSet presAssocID="{A96E867F-1974-47FD-958A-8B2C3C6436FD}" presName="sibSpaceFour" presStyleCnt="0"/>
      <dgm:spPr/>
      <dgm:t>
        <a:bodyPr/>
        <a:lstStyle/>
        <a:p>
          <a:endParaRPr lang="en-US"/>
        </a:p>
      </dgm:t>
    </dgm:pt>
    <dgm:pt modelId="{EE40382C-05F2-49CF-BAC1-155CF3DF12F0}" type="pres">
      <dgm:prSet presAssocID="{F49FB1BB-7987-4D65-ADE3-9F5DB83B5D5F}" presName="vertFour" presStyleCnt="0">
        <dgm:presLayoutVars>
          <dgm:chPref val="3"/>
        </dgm:presLayoutVars>
      </dgm:prSet>
      <dgm:spPr/>
      <dgm:t>
        <a:bodyPr/>
        <a:lstStyle/>
        <a:p>
          <a:endParaRPr lang="en-US"/>
        </a:p>
      </dgm:t>
    </dgm:pt>
    <dgm:pt modelId="{58604288-8A36-4BF9-AE6C-90F53DC54106}" type="pres">
      <dgm:prSet presAssocID="{F49FB1BB-7987-4D65-ADE3-9F5DB83B5D5F}" presName="txFour" presStyleLbl="node4" presStyleIdx="14" presStyleCnt="16">
        <dgm:presLayoutVars>
          <dgm:chPref val="3"/>
        </dgm:presLayoutVars>
      </dgm:prSet>
      <dgm:spPr/>
      <dgm:t>
        <a:bodyPr/>
        <a:lstStyle/>
        <a:p>
          <a:endParaRPr lang="en-GB"/>
        </a:p>
      </dgm:t>
    </dgm:pt>
    <dgm:pt modelId="{F98E5523-8803-46F6-B286-AF7FC962DDD3}" type="pres">
      <dgm:prSet presAssocID="{F49FB1BB-7987-4D65-ADE3-9F5DB83B5D5F}" presName="horzFour" presStyleCnt="0"/>
      <dgm:spPr/>
      <dgm:t>
        <a:bodyPr/>
        <a:lstStyle/>
        <a:p>
          <a:endParaRPr lang="en-US"/>
        </a:p>
      </dgm:t>
    </dgm:pt>
    <dgm:pt modelId="{E2CDFDEA-170E-463D-9D28-8BCC836E9738}" type="pres">
      <dgm:prSet presAssocID="{4BC42B70-0CEC-4DE4-9B6A-09487802A240}" presName="sibSpaceFour" presStyleCnt="0"/>
      <dgm:spPr/>
      <dgm:t>
        <a:bodyPr/>
        <a:lstStyle/>
        <a:p>
          <a:endParaRPr lang="en-US"/>
        </a:p>
      </dgm:t>
    </dgm:pt>
    <dgm:pt modelId="{AECE7E73-A65E-4281-A029-D37E2E217FF8}" type="pres">
      <dgm:prSet presAssocID="{ED6F2EF5-1C80-4FBB-B475-12756642BBDA}" presName="vertFour" presStyleCnt="0">
        <dgm:presLayoutVars>
          <dgm:chPref val="3"/>
        </dgm:presLayoutVars>
      </dgm:prSet>
      <dgm:spPr/>
      <dgm:t>
        <a:bodyPr/>
        <a:lstStyle/>
        <a:p>
          <a:endParaRPr lang="en-US"/>
        </a:p>
      </dgm:t>
    </dgm:pt>
    <dgm:pt modelId="{A16C9108-5ABF-4098-821B-F16AEECA6BA2}" type="pres">
      <dgm:prSet presAssocID="{ED6F2EF5-1C80-4FBB-B475-12756642BBDA}" presName="txFour" presStyleLbl="node4" presStyleIdx="15" presStyleCnt="16">
        <dgm:presLayoutVars>
          <dgm:chPref val="3"/>
        </dgm:presLayoutVars>
      </dgm:prSet>
      <dgm:spPr/>
      <dgm:t>
        <a:bodyPr/>
        <a:lstStyle/>
        <a:p>
          <a:endParaRPr lang="en-GB"/>
        </a:p>
      </dgm:t>
    </dgm:pt>
    <dgm:pt modelId="{D0FEF03A-0833-4DE1-8A16-D209708E6324}" type="pres">
      <dgm:prSet presAssocID="{ED6F2EF5-1C80-4FBB-B475-12756642BBDA}" presName="horzFour" presStyleCnt="0"/>
      <dgm:spPr/>
      <dgm:t>
        <a:bodyPr/>
        <a:lstStyle/>
        <a:p>
          <a:endParaRPr lang="en-US"/>
        </a:p>
      </dgm:t>
    </dgm:pt>
  </dgm:ptLst>
  <dgm:cxnLst>
    <dgm:cxn modelId="{9FA04B6E-95A0-C242-A645-6E17DCB7CE1B}" type="presOf" srcId="{D647778C-EB68-4C2E-9679-6136F40374BF}" destId="{94A3D189-4BD3-4C2F-AEE1-3A825506016F}" srcOrd="0" destOrd="0" presId="urn:microsoft.com/office/officeart/2005/8/layout/hierarchy4"/>
    <dgm:cxn modelId="{074A75E8-35D9-4ED5-8F92-5FF554FE8143}" srcId="{706FD9B8-F04B-48A0-8DE2-0BBD4D900685}" destId="{F49FB1BB-7987-4D65-ADE3-9F5DB83B5D5F}" srcOrd="2" destOrd="0" parTransId="{2C909E61-39C9-4CC9-BEEF-B50FC0545BBC}" sibTransId="{4BC42B70-0CEC-4DE4-9B6A-09487802A240}"/>
    <dgm:cxn modelId="{3482CF44-379F-EE42-A02B-A33104F49A2F}" type="presOf" srcId="{ED6F2EF5-1C80-4FBB-B475-12756642BBDA}" destId="{A16C9108-5ABF-4098-821B-F16AEECA6BA2}" srcOrd="0" destOrd="0" presId="urn:microsoft.com/office/officeart/2005/8/layout/hierarchy4"/>
    <dgm:cxn modelId="{B31C907A-046E-43EB-A9CF-11C2B1E2F75B}" srcId="{9792AA60-4BDF-402E-839A-2D82E41CDB55}" destId="{F8289268-8F72-4FC5-8995-EDCCE2D61A69}" srcOrd="0" destOrd="0" parTransId="{0622987C-571C-4FC5-B627-4CFEF796520E}" sibTransId="{373CC608-35E8-4C4F-A029-95AB152E2419}"/>
    <dgm:cxn modelId="{078C161A-EE25-4ECA-8BB5-C6271229EC85}" srcId="{22F9F26D-C54D-4E71-8AA4-13F28982F078}" destId="{706FD9B8-F04B-48A0-8DE2-0BBD4D900685}" srcOrd="0" destOrd="0" parTransId="{2602FD2C-1F42-470B-81B9-6820C44B5020}" sibTransId="{253F40DA-8CF6-4C7D-B397-9D821279BCFD}"/>
    <dgm:cxn modelId="{6B6C179C-0911-9244-BE43-CBDC04149282}" type="presOf" srcId="{26ADE734-E8DF-4000-822E-69D3CFE5BBFE}" destId="{4E6B48E8-B1D9-4755-98C6-5C0556A4B2CB}" srcOrd="0" destOrd="0" presId="urn:microsoft.com/office/officeart/2005/8/layout/hierarchy4"/>
    <dgm:cxn modelId="{DC0CB8AA-9CBF-BF47-AEB9-3F7E5A939480}" type="presOf" srcId="{F8289268-8F72-4FC5-8995-EDCCE2D61A69}" destId="{7B70C0FB-CA0B-4464-84EC-B0CF67AB93EC}" srcOrd="0" destOrd="0" presId="urn:microsoft.com/office/officeart/2005/8/layout/hierarchy4"/>
    <dgm:cxn modelId="{60788338-65B2-3C48-8BCA-E7BAA958C18D}" type="presOf" srcId="{A4331E1A-B35B-4B58-B508-E951C241239B}" destId="{D20458DC-7401-4AEA-A311-1DFE2526DD87}" srcOrd="0" destOrd="0" presId="urn:microsoft.com/office/officeart/2005/8/layout/hierarchy4"/>
    <dgm:cxn modelId="{8240400B-F7E2-D843-895B-8AA575FEB13D}" type="presOf" srcId="{22F9F26D-C54D-4E71-8AA4-13F28982F078}" destId="{69A28A19-41E9-47C4-A419-36FBB5580036}" srcOrd="0" destOrd="0" presId="urn:microsoft.com/office/officeart/2005/8/layout/hierarchy4"/>
    <dgm:cxn modelId="{C4B89FED-A897-47AF-8161-B0A3110D7F27}" srcId="{F8289268-8F72-4FC5-8995-EDCCE2D61A69}" destId="{9E936134-5DB0-4744-896F-AB3AEC31B1AB}" srcOrd="0" destOrd="0" parTransId="{51856EDA-0023-467F-A05A-4CE6D2231229}" sibTransId="{78852DB2-E91B-4BE1-AB96-4194AEA097D3}"/>
    <dgm:cxn modelId="{00D56606-0BB9-8F4B-8E6F-A46155F8E0A9}" type="presOf" srcId="{5E5FA0E8-A9F5-47E8-AD11-6E96190E49BB}" destId="{FBDA5026-D857-4233-8555-AF00E8AABD15}" srcOrd="0" destOrd="0" presId="urn:microsoft.com/office/officeart/2005/8/layout/hierarchy4"/>
    <dgm:cxn modelId="{185C50DD-A786-4920-8423-1A3B39A325A6}" srcId="{4F21FADA-CD1E-4071-BB54-5E89BF970F5D}" destId="{E48CA46F-1936-42C9-834E-492483116473}" srcOrd="2" destOrd="0" parTransId="{556FF2D9-FE79-4B22-BBC1-E9733F9E8D42}" sibTransId="{AC842761-54FF-42BA-AF52-3DDC692C5F17}"/>
    <dgm:cxn modelId="{4CBC83C2-0EB5-4FED-834F-CA618FA90993}" srcId="{9F957F85-7053-437A-9D1C-B41DB5E1F20C}" destId="{D647778C-EB68-4C2E-9679-6136F40374BF}" srcOrd="2" destOrd="0" parTransId="{20924E79-EDF8-4753-822B-835885BE2315}" sibTransId="{9BDFB747-D12B-4CEC-AF36-BD9602BBA731}"/>
    <dgm:cxn modelId="{EC545094-F51A-4CC3-8D39-41BB251931DF}" srcId="{4F21FADA-CD1E-4071-BB54-5E89BF970F5D}" destId="{11FDC412-9389-43FA-B9F6-5739994C354B}" srcOrd="1" destOrd="0" parTransId="{5938D60E-D3A4-4318-A1E6-47D5F042663C}" sibTransId="{B4785BE0-0B3B-4F4C-A09B-7EB3D82B57F3}"/>
    <dgm:cxn modelId="{A74A6048-4F6C-1C48-9761-DBFA64F7484D}" type="presOf" srcId="{9E75166A-5145-419A-93BF-62A19D550214}" destId="{57B47C80-B084-42CB-BDBD-51147A6B6020}" srcOrd="0" destOrd="0" presId="urn:microsoft.com/office/officeart/2005/8/layout/hierarchy4"/>
    <dgm:cxn modelId="{2A6294BF-D44D-2A4B-B64D-3B9D610F8963}" type="presOf" srcId="{E48CA46F-1936-42C9-834E-492483116473}" destId="{B63C2CAA-B9E5-41BD-9105-6FED97F91741}" srcOrd="0" destOrd="0" presId="urn:microsoft.com/office/officeart/2005/8/layout/hierarchy4"/>
    <dgm:cxn modelId="{DBD7DC5E-6ADC-48E3-9CF8-C8A715C157F4}" srcId="{26ADE734-E8DF-4000-822E-69D3CFE5BBFE}" destId="{1E921CE2-947D-4FE9-8541-6F7831BC69F9}" srcOrd="1" destOrd="0" parTransId="{E8DB3513-16A5-4CDF-B860-7E5118D6EDE8}" sibTransId="{D8E1D9C5-8D53-4719-9C08-29CE90657611}"/>
    <dgm:cxn modelId="{62DAC5B2-D8E1-4C3D-B4D0-19F29D7EC71D}" srcId="{700831DB-DF7B-4F29-A7BF-9AE99640C209}" destId="{4F21FADA-CD1E-4071-BB54-5E89BF970F5D}" srcOrd="0" destOrd="0" parTransId="{95ADB167-5F80-471A-AAB5-7444E6B2E331}" sibTransId="{5B1FD10E-0EE9-4A6F-98C3-1ABE05893355}"/>
    <dgm:cxn modelId="{CCF97DA2-564B-CE4B-A157-0EDD531096EF}" type="presOf" srcId="{4F21FADA-CD1E-4071-BB54-5E89BF970F5D}" destId="{BFE945DB-7034-40E5-B23B-DBB400EA7E09}" srcOrd="0" destOrd="0" presId="urn:microsoft.com/office/officeart/2005/8/layout/hierarchy4"/>
    <dgm:cxn modelId="{6D30A298-4665-0B4B-9019-65BF28C58497}" type="presOf" srcId="{7741437C-8982-47A8-9E40-DB1CC68C6E51}" destId="{12B21AB4-EBEF-4EF2-AF28-67343574D97E}" srcOrd="0" destOrd="0" presId="urn:microsoft.com/office/officeart/2005/8/layout/hierarchy4"/>
    <dgm:cxn modelId="{7FA74AFC-5F6C-41D2-8F46-9FA5F4E9BC2E}" srcId="{26ADE734-E8DF-4000-822E-69D3CFE5BBFE}" destId="{4D5340C6-9FC0-4BF6-A53C-061BF4A6FC7A}" srcOrd="0" destOrd="0" parTransId="{1DDA7DA3-AF0A-4CAE-98F1-736BB717F8EE}" sibTransId="{2C26F015-1DC6-4520-A732-3031DAEA0A99}"/>
    <dgm:cxn modelId="{4223B5B4-0100-4D42-8775-39EB58525F49}" type="presOf" srcId="{3850B10C-7D61-4300-B4CB-3DF1863FE55A}" destId="{0CE19243-1F3B-4A19-807A-ACE54401F23D}" srcOrd="0" destOrd="0" presId="urn:microsoft.com/office/officeart/2005/8/layout/hierarchy4"/>
    <dgm:cxn modelId="{C857AE79-2CD6-4E4B-8C43-2E0D9F6F9B03}" srcId="{6F480175-CE5F-4B2A-95B6-D90296A2A477}" destId="{D8B2A6ED-6AF7-4990-8D9A-C52202CA3983}" srcOrd="0" destOrd="0" parTransId="{BE4D74B6-1006-4083-BD1A-56060502CA6E}" sibTransId="{F469F9E4-1334-475D-9190-2945F98DA50D}"/>
    <dgm:cxn modelId="{FAC8C0F9-CA48-FA42-91AD-BD386BBF6727}" type="presOf" srcId="{49C4EF63-CCCE-4EB5-A366-7897B49F5C87}" destId="{DCA2DADC-6EAF-4FA4-B564-202E70BEB55E}" srcOrd="0" destOrd="0" presId="urn:microsoft.com/office/officeart/2005/8/layout/hierarchy4"/>
    <dgm:cxn modelId="{4359DA89-C4F6-1640-8829-86C23558FCAB}" type="presOf" srcId="{11FDC412-9389-43FA-B9F6-5739994C354B}" destId="{9E60A158-ADB6-4450-9E0E-62C197B51E26}" srcOrd="0" destOrd="0" presId="urn:microsoft.com/office/officeart/2005/8/layout/hierarchy4"/>
    <dgm:cxn modelId="{2F9929B9-FBCF-4E4E-AB67-781A687C641C}" srcId="{9792AA60-4BDF-402E-839A-2D82E41CDB55}" destId="{9F376AB6-8455-40A7-92C9-4BAE6A8DBF16}" srcOrd="2" destOrd="0" parTransId="{51811CA7-07CE-4B00-A3DE-98394DEE9519}" sibTransId="{63E17A60-B220-4EE6-98D8-61B782DBAD72}"/>
    <dgm:cxn modelId="{D5BE2C95-4210-449F-9E29-6B34706B737B}" srcId="{9F376AB6-8455-40A7-92C9-4BAE6A8DBF16}" destId="{700831DB-DF7B-4F29-A7BF-9AE99640C209}" srcOrd="0" destOrd="0" parTransId="{73B41B92-EEB8-4B30-9D40-5607043A13AC}" sibTransId="{226AFBEE-36BD-4387-9116-1CAA41475599}"/>
    <dgm:cxn modelId="{12B6ACA1-51D1-8347-8759-5E3FB870208F}" type="presOf" srcId="{D8B2A6ED-6AF7-4990-8D9A-C52202CA3983}" destId="{B3FAC8D3-CAFD-41B4-B6AD-F574ED48CE4F}" srcOrd="0" destOrd="0" presId="urn:microsoft.com/office/officeart/2005/8/layout/hierarchy4"/>
    <dgm:cxn modelId="{48DC371D-0C80-4169-9B04-683B30DC8909}" srcId="{4F21FADA-CD1E-4071-BB54-5E89BF970F5D}" destId="{8BC46EF4-14C9-4A59-A600-58D50E9924C0}" srcOrd="0" destOrd="0" parTransId="{0860612B-A8AE-43CC-92E5-A44E515B1AA5}" sibTransId="{D9B6A81C-8ACE-4521-926B-8520EB695F28}"/>
    <dgm:cxn modelId="{5E13A7C5-5A64-654E-80F5-046EBFB5880F}" type="presOf" srcId="{4D5340C6-9FC0-4BF6-A53C-061BF4A6FC7A}" destId="{54F38BF9-9262-4D54-AA81-330978C7711D}" srcOrd="0" destOrd="0" presId="urn:microsoft.com/office/officeart/2005/8/layout/hierarchy4"/>
    <dgm:cxn modelId="{A6B25A39-CF27-DA49-9614-9AAC5A20D4D7}" type="presOf" srcId="{9753CACD-7238-4A34-BF17-CC7A5DED08F4}" destId="{A62358B6-7B23-40A4-8118-2C0B8CBD3085}" srcOrd="0" destOrd="0" presId="urn:microsoft.com/office/officeart/2005/8/layout/hierarchy4"/>
    <dgm:cxn modelId="{5D673B25-ABA5-6D40-B820-EB93A193EBFD}" type="presOf" srcId="{706FD9B8-F04B-48A0-8DE2-0BBD4D900685}" destId="{2671C0D8-D75F-4CD9-B17B-63A99B5FB4A4}" srcOrd="0" destOrd="0" presId="urn:microsoft.com/office/officeart/2005/8/layout/hierarchy4"/>
    <dgm:cxn modelId="{DCC81411-01C7-4337-8B07-5CA541EC94AC}" srcId="{4F21FADA-CD1E-4071-BB54-5E89BF970F5D}" destId="{5E5FA0E8-A9F5-47E8-AD11-6E96190E49BB}" srcOrd="3" destOrd="0" parTransId="{C1DFAF5D-D1F1-4BEC-A69E-445A2F40FE1B}" sibTransId="{64F7AFC2-61ED-48FE-96D8-E7B1885C7BE5}"/>
    <dgm:cxn modelId="{7241B943-53B2-46C2-ADAE-B6834BC38C85}" srcId="{9792AA60-4BDF-402E-839A-2D82E41CDB55}" destId="{3850B10C-7D61-4300-B4CB-3DF1863FE55A}" srcOrd="3" destOrd="0" parTransId="{86691ACB-9C92-4E76-B1A7-37BB13C3B477}" sibTransId="{76FF848B-8551-4A91-9E5B-612DFBB3F6FB}"/>
    <dgm:cxn modelId="{FCE7773C-47BB-2042-A015-F8CAC1D84BEC}" type="presOf" srcId="{9F957F85-7053-437A-9D1C-B41DB5E1F20C}" destId="{4317D9B0-7E7F-4523-ABCA-39CAE8C6F1B4}" srcOrd="0" destOrd="0" presId="urn:microsoft.com/office/officeart/2005/8/layout/hierarchy4"/>
    <dgm:cxn modelId="{36C012BA-988E-974A-B290-2D876FD757FB}" type="presOf" srcId="{8BC46EF4-14C9-4A59-A600-58D50E9924C0}" destId="{03242FF3-266C-430E-BAE9-E7CAA19D44E8}" srcOrd="0" destOrd="0" presId="urn:microsoft.com/office/officeart/2005/8/layout/hierarchy4"/>
    <dgm:cxn modelId="{3EE93D9A-3D58-4FA4-9830-AE91EDE238A8}" srcId="{26ADE734-E8DF-4000-822E-69D3CFE5BBFE}" destId="{9753CACD-7238-4A34-BF17-CC7A5DED08F4}" srcOrd="2" destOrd="0" parTransId="{1D5B31C4-937B-4B47-9C91-E70A6288B360}" sibTransId="{78FFFF50-0376-4F01-BAB2-6B1528410A43}"/>
    <dgm:cxn modelId="{9DA493BD-B226-A24D-BB9D-1F17D12A301A}" type="presOf" srcId="{6F480175-CE5F-4B2A-95B6-D90296A2A477}" destId="{1559D3A8-FAD9-4399-9027-4594A6ECD9FC}" srcOrd="0" destOrd="0" presId="urn:microsoft.com/office/officeart/2005/8/layout/hierarchy4"/>
    <dgm:cxn modelId="{B94ECD19-EC2A-46D1-9CE7-164D4DE648BD}" srcId="{9F957F85-7053-437A-9D1C-B41DB5E1F20C}" destId="{49C4EF63-CCCE-4EB5-A366-7897B49F5C87}" srcOrd="3" destOrd="0" parTransId="{68428CA2-B156-4374-A2A5-5CA931163798}" sibTransId="{678B140E-6B18-4137-B03D-D574502A39F0}"/>
    <dgm:cxn modelId="{F07FFC36-A333-4D1F-B13C-86D97C6CDDAA}" srcId="{9792AA60-4BDF-402E-839A-2D82E41CDB55}" destId="{6F480175-CE5F-4B2A-95B6-D90296A2A477}" srcOrd="1" destOrd="0" parTransId="{8AC6507B-9A7B-42D3-8FC2-6481F5B01F11}" sibTransId="{15DF573A-8D41-4B64-A464-C1808B66B7C3}"/>
    <dgm:cxn modelId="{54B452F6-C3A7-429E-9868-2AD23FC334FF}" srcId="{706FD9B8-F04B-48A0-8DE2-0BBD4D900685}" destId="{EBCCB775-8435-446B-8E68-906B6E7A76E3}" srcOrd="0" destOrd="0" parTransId="{5ABF33EE-6973-4586-AF98-FE7DF8C5360C}" sibTransId="{5B448CF2-D935-43E7-BFB9-ABD7E91480E0}"/>
    <dgm:cxn modelId="{DFA805F6-F61C-4433-876E-802FE4C80BD2}" srcId="{D8B2A6ED-6AF7-4990-8D9A-C52202CA3983}" destId="{9F957F85-7053-437A-9D1C-B41DB5E1F20C}" srcOrd="0" destOrd="0" parTransId="{939868B2-0C7B-426C-9622-2E820418F505}" sibTransId="{86B20308-7FC0-4D91-8F9B-027E905CB8A3}"/>
    <dgm:cxn modelId="{9B16EB6D-308F-8B46-B222-D40CC8F06F0B}" type="presOf" srcId="{F49FB1BB-7987-4D65-ADE3-9F5DB83B5D5F}" destId="{58604288-8A36-4BF9-AE6C-90F53DC54106}" srcOrd="0" destOrd="0" presId="urn:microsoft.com/office/officeart/2005/8/layout/hierarchy4"/>
    <dgm:cxn modelId="{A94A5E36-706D-4485-9079-C29F7D27F4DE}" srcId="{3850B10C-7D61-4300-B4CB-3DF1863FE55A}" destId="{22F9F26D-C54D-4E71-8AA4-13F28982F078}" srcOrd="0" destOrd="0" parTransId="{21E45CAD-CCF4-4A64-8A1B-CA2658AD43E5}" sibTransId="{762D4ADD-9909-48F6-B62F-CC58D1854424}"/>
    <dgm:cxn modelId="{7781CE80-CD05-3D43-AFD6-051B4F7170FD}" type="presOf" srcId="{1E921CE2-947D-4FE9-8541-6F7831BC69F9}" destId="{7C0D9A23-3EB1-48AE-92F3-03C48481A462}" srcOrd="0" destOrd="0" presId="urn:microsoft.com/office/officeart/2005/8/layout/hierarchy4"/>
    <dgm:cxn modelId="{6FE6FA6A-4B8D-4FFA-A30C-C02FBDD7D7C5}" srcId="{706FD9B8-F04B-48A0-8DE2-0BBD4D900685}" destId="{ED6F2EF5-1C80-4FBB-B475-12756642BBDA}" srcOrd="3" destOrd="0" parTransId="{11A064AF-CB72-4E10-8239-CD6F27ECE8BD}" sibTransId="{6C7E8099-CCE2-424D-BDA0-AEB7B6F8E822}"/>
    <dgm:cxn modelId="{6CE2AB59-A86C-40AD-9B6E-2E43CD1E5A3F}" srcId="{706FD9B8-F04B-48A0-8DE2-0BBD4D900685}" destId="{9E75166A-5145-419A-93BF-62A19D550214}" srcOrd="1" destOrd="0" parTransId="{7656C1BE-4CED-48AD-A1D8-210B18CB8FC0}" sibTransId="{A96E867F-1974-47FD-958A-8B2C3C6436FD}"/>
    <dgm:cxn modelId="{39D27291-7863-433D-95E1-97C278197CF2}" srcId="{26ADE734-E8DF-4000-822E-69D3CFE5BBFE}" destId="{A4331E1A-B35B-4B58-B508-E951C241239B}" srcOrd="3" destOrd="0" parTransId="{3CDEF308-11E3-4DAB-8502-0E883D2B078A}" sibTransId="{D1BA4DBE-644C-4D8B-9537-8FAE72470608}"/>
    <dgm:cxn modelId="{5947D259-FDC8-42B3-8AE1-61387DEEE9FD}" srcId="{9F957F85-7053-437A-9D1C-B41DB5E1F20C}" destId="{7741437C-8982-47A8-9E40-DB1CC68C6E51}" srcOrd="1" destOrd="0" parTransId="{DF11527F-F9C4-45DB-B76D-F6A99CFDC2D3}" sibTransId="{399BD7E6-82D6-4E7A-97B0-058EC642B68E}"/>
    <dgm:cxn modelId="{01C59C66-2000-304A-B1C9-6A847D6FCB40}" type="presOf" srcId="{9F376AB6-8455-40A7-92C9-4BAE6A8DBF16}" destId="{1F4B16B6-140C-4176-BF2D-24A13BAC0574}" srcOrd="0" destOrd="0" presId="urn:microsoft.com/office/officeart/2005/8/layout/hierarchy4"/>
    <dgm:cxn modelId="{921C382F-C600-44E7-9475-CA0E140219A1}" srcId="{9E936134-5DB0-4744-896F-AB3AEC31B1AB}" destId="{26ADE734-E8DF-4000-822E-69D3CFE5BBFE}" srcOrd="0" destOrd="0" parTransId="{B994CB90-AA43-49C6-980E-C7D6B6698B41}" sibTransId="{62E614F9-6B9E-4D55-8F04-3136120A9FAE}"/>
    <dgm:cxn modelId="{F5DB024A-1B4C-CB4C-B091-46480BFD4321}" type="presOf" srcId="{B384D80F-6430-4CB0-AEAB-2EE9A17906BB}" destId="{682064A9-287F-4E41-AF2E-F07BC33FA1FA}" srcOrd="0" destOrd="0" presId="urn:microsoft.com/office/officeart/2005/8/layout/hierarchy4"/>
    <dgm:cxn modelId="{EB0DB2C8-89C5-0247-A886-91DF0455D00D}" type="presOf" srcId="{700831DB-DF7B-4F29-A7BF-9AE99640C209}" destId="{E35A4644-12C2-499D-B5AA-9D1C22534FE5}" srcOrd="0" destOrd="0" presId="urn:microsoft.com/office/officeart/2005/8/layout/hierarchy4"/>
    <dgm:cxn modelId="{E942C22C-5380-AA45-8FD2-2D21C71AB35E}" type="presOf" srcId="{9792AA60-4BDF-402E-839A-2D82E41CDB55}" destId="{A8AE3E51-2067-4931-BF87-C39B68432D44}" srcOrd="0" destOrd="0" presId="urn:microsoft.com/office/officeart/2005/8/layout/hierarchy4"/>
    <dgm:cxn modelId="{653EC9AF-B211-8640-BB96-B11E308690F1}" type="presOf" srcId="{9E936134-5DB0-4744-896F-AB3AEC31B1AB}" destId="{9BED643F-DFCD-44E6-BA47-41EFCB2584CE}" srcOrd="0" destOrd="0" presId="urn:microsoft.com/office/officeart/2005/8/layout/hierarchy4"/>
    <dgm:cxn modelId="{57364603-911A-6348-8EC7-651DEB51F6C4}" type="presOf" srcId="{EBCCB775-8435-446B-8E68-906B6E7A76E3}" destId="{2577C651-4D8A-484C-8797-CEEABFD864EE}" srcOrd="0" destOrd="0" presId="urn:microsoft.com/office/officeart/2005/8/layout/hierarchy4"/>
    <dgm:cxn modelId="{738284FE-32CB-4CD4-8B43-7E2C30D5133A}" srcId="{9F957F85-7053-437A-9D1C-B41DB5E1F20C}" destId="{B384D80F-6430-4CB0-AEAB-2EE9A17906BB}" srcOrd="0" destOrd="0" parTransId="{85C9C200-06D6-49D0-9EC2-FD27D152F622}" sibTransId="{0C31DDB1-00BC-45FF-A8D8-495157404E35}"/>
    <dgm:cxn modelId="{3673032E-9AB2-484F-B7D8-23F5213E5BE7}" type="presParOf" srcId="{A8AE3E51-2067-4931-BF87-C39B68432D44}" destId="{CE5C75F7-0A8F-499C-ABB7-090C66B0FBA6}" srcOrd="0" destOrd="0" presId="urn:microsoft.com/office/officeart/2005/8/layout/hierarchy4"/>
    <dgm:cxn modelId="{E7CED7E8-247F-BA4C-8D01-5D84FAB7AF96}" type="presParOf" srcId="{CE5C75F7-0A8F-499C-ABB7-090C66B0FBA6}" destId="{7B70C0FB-CA0B-4464-84EC-B0CF67AB93EC}" srcOrd="0" destOrd="0" presId="urn:microsoft.com/office/officeart/2005/8/layout/hierarchy4"/>
    <dgm:cxn modelId="{329DE3D1-556A-8C49-8A82-EC1943CFC838}" type="presParOf" srcId="{CE5C75F7-0A8F-499C-ABB7-090C66B0FBA6}" destId="{C91C38F4-1A47-44C9-B9E5-A6D2C0DF5719}" srcOrd="1" destOrd="0" presId="urn:microsoft.com/office/officeart/2005/8/layout/hierarchy4"/>
    <dgm:cxn modelId="{BDD39370-A24E-B44E-BA13-18935CFD696D}" type="presParOf" srcId="{CE5C75F7-0A8F-499C-ABB7-090C66B0FBA6}" destId="{CD6D0269-AD60-4630-86AF-D845AB49DC18}" srcOrd="2" destOrd="0" presId="urn:microsoft.com/office/officeart/2005/8/layout/hierarchy4"/>
    <dgm:cxn modelId="{6BE0F7E5-49C4-974D-B9BE-CAE1C1BD9EC2}" type="presParOf" srcId="{CD6D0269-AD60-4630-86AF-D845AB49DC18}" destId="{5F6A460D-E095-4074-B90C-C7AFB32B7C2D}" srcOrd="0" destOrd="0" presId="urn:microsoft.com/office/officeart/2005/8/layout/hierarchy4"/>
    <dgm:cxn modelId="{B59ADA4A-DA9C-AC4F-AB70-A189E4F1390D}" type="presParOf" srcId="{5F6A460D-E095-4074-B90C-C7AFB32B7C2D}" destId="{9BED643F-DFCD-44E6-BA47-41EFCB2584CE}" srcOrd="0" destOrd="0" presId="urn:microsoft.com/office/officeart/2005/8/layout/hierarchy4"/>
    <dgm:cxn modelId="{663F64BF-CAA5-504F-A76F-5B597B62B9D4}" type="presParOf" srcId="{5F6A460D-E095-4074-B90C-C7AFB32B7C2D}" destId="{DA329569-C23A-49AF-88B0-FF14167C95D8}" srcOrd="1" destOrd="0" presId="urn:microsoft.com/office/officeart/2005/8/layout/hierarchy4"/>
    <dgm:cxn modelId="{7AD73FF7-8D51-FA40-AC55-26DAC7FDD1B2}" type="presParOf" srcId="{5F6A460D-E095-4074-B90C-C7AFB32B7C2D}" destId="{F71BE68B-3998-4CC3-A7C5-5A11F0EEAF51}" srcOrd="2" destOrd="0" presId="urn:microsoft.com/office/officeart/2005/8/layout/hierarchy4"/>
    <dgm:cxn modelId="{06B984EF-65D7-CC48-BD8A-3DEF1DA17C52}" type="presParOf" srcId="{F71BE68B-3998-4CC3-A7C5-5A11F0EEAF51}" destId="{1408C68B-386F-4430-89B6-67CE1A854435}" srcOrd="0" destOrd="0" presId="urn:microsoft.com/office/officeart/2005/8/layout/hierarchy4"/>
    <dgm:cxn modelId="{5CE973FC-A458-464B-B42B-6C712CACCB89}" type="presParOf" srcId="{1408C68B-386F-4430-89B6-67CE1A854435}" destId="{4E6B48E8-B1D9-4755-98C6-5C0556A4B2CB}" srcOrd="0" destOrd="0" presId="urn:microsoft.com/office/officeart/2005/8/layout/hierarchy4"/>
    <dgm:cxn modelId="{20644596-A07B-AD47-9EB5-A82A84022226}" type="presParOf" srcId="{1408C68B-386F-4430-89B6-67CE1A854435}" destId="{E481CEA2-98FB-4D5C-BA38-4CD8CD3B0FCD}" srcOrd="1" destOrd="0" presId="urn:microsoft.com/office/officeart/2005/8/layout/hierarchy4"/>
    <dgm:cxn modelId="{6BDE01F1-A81E-5746-8997-AA0C9CBE1355}" type="presParOf" srcId="{1408C68B-386F-4430-89B6-67CE1A854435}" destId="{96207244-4042-4AFE-97EE-F056B38BDA36}" srcOrd="2" destOrd="0" presId="urn:microsoft.com/office/officeart/2005/8/layout/hierarchy4"/>
    <dgm:cxn modelId="{8D1B3D0F-0391-9E48-9F62-BC51E02FBEDA}" type="presParOf" srcId="{96207244-4042-4AFE-97EE-F056B38BDA36}" destId="{EC964662-35E7-4293-AEE7-086CAC576C2D}" srcOrd="0" destOrd="0" presId="urn:microsoft.com/office/officeart/2005/8/layout/hierarchy4"/>
    <dgm:cxn modelId="{BA844F1D-7F7F-E54C-B7D2-FA9001AD1699}" type="presParOf" srcId="{EC964662-35E7-4293-AEE7-086CAC576C2D}" destId="{54F38BF9-9262-4D54-AA81-330978C7711D}" srcOrd="0" destOrd="0" presId="urn:microsoft.com/office/officeart/2005/8/layout/hierarchy4"/>
    <dgm:cxn modelId="{172EE3B0-1B7A-F84D-8BC6-75A67E4F216D}" type="presParOf" srcId="{EC964662-35E7-4293-AEE7-086CAC576C2D}" destId="{3D2539A4-4880-4BF3-8658-05B893126762}" srcOrd="1" destOrd="0" presId="urn:microsoft.com/office/officeart/2005/8/layout/hierarchy4"/>
    <dgm:cxn modelId="{F693A4D2-EA51-174D-A1F4-C7D16438FA89}" type="presParOf" srcId="{96207244-4042-4AFE-97EE-F056B38BDA36}" destId="{A0DEFF25-13F6-418E-B03B-95B43C61096C}" srcOrd="1" destOrd="0" presId="urn:microsoft.com/office/officeart/2005/8/layout/hierarchy4"/>
    <dgm:cxn modelId="{7AE929F9-0BDA-6A4E-A25E-7B30E12FAD21}" type="presParOf" srcId="{96207244-4042-4AFE-97EE-F056B38BDA36}" destId="{5F3AEB88-A0F0-4BF0-A22C-5C4B367F664D}" srcOrd="2" destOrd="0" presId="urn:microsoft.com/office/officeart/2005/8/layout/hierarchy4"/>
    <dgm:cxn modelId="{685DF6FE-F91D-9E47-AD5E-C55A4D9D62EA}" type="presParOf" srcId="{5F3AEB88-A0F0-4BF0-A22C-5C4B367F664D}" destId="{7C0D9A23-3EB1-48AE-92F3-03C48481A462}" srcOrd="0" destOrd="0" presId="urn:microsoft.com/office/officeart/2005/8/layout/hierarchy4"/>
    <dgm:cxn modelId="{4105DF4B-4D13-7443-872F-BD200821A7DB}" type="presParOf" srcId="{5F3AEB88-A0F0-4BF0-A22C-5C4B367F664D}" destId="{6E600EE0-01F4-4916-87B9-80AEA26750C3}" srcOrd="1" destOrd="0" presId="urn:microsoft.com/office/officeart/2005/8/layout/hierarchy4"/>
    <dgm:cxn modelId="{2DA62283-50AF-7241-8A31-3ECDE23F4059}" type="presParOf" srcId="{96207244-4042-4AFE-97EE-F056B38BDA36}" destId="{35FAC60F-0755-4222-803B-9730FDD4008E}" srcOrd="3" destOrd="0" presId="urn:microsoft.com/office/officeart/2005/8/layout/hierarchy4"/>
    <dgm:cxn modelId="{A18A3183-ECBC-0041-8CD4-0077BDC7C57A}" type="presParOf" srcId="{96207244-4042-4AFE-97EE-F056B38BDA36}" destId="{5A74BBBC-99B2-4598-BBD6-83933867E68F}" srcOrd="4" destOrd="0" presId="urn:microsoft.com/office/officeart/2005/8/layout/hierarchy4"/>
    <dgm:cxn modelId="{4177CB9F-C8E2-B54F-BBF4-A17C15BAB139}" type="presParOf" srcId="{5A74BBBC-99B2-4598-BBD6-83933867E68F}" destId="{A62358B6-7B23-40A4-8118-2C0B8CBD3085}" srcOrd="0" destOrd="0" presId="urn:microsoft.com/office/officeart/2005/8/layout/hierarchy4"/>
    <dgm:cxn modelId="{C3A70959-D2EB-E742-89A6-A4FD441E2048}" type="presParOf" srcId="{5A74BBBC-99B2-4598-BBD6-83933867E68F}" destId="{9D1F094F-84B5-4948-BE90-50A13B3F621D}" srcOrd="1" destOrd="0" presId="urn:microsoft.com/office/officeart/2005/8/layout/hierarchy4"/>
    <dgm:cxn modelId="{C6C862DE-8E31-FA4C-A514-0D360249C7E5}" type="presParOf" srcId="{96207244-4042-4AFE-97EE-F056B38BDA36}" destId="{C670048F-5785-4845-93F5-4E63648BF27A}" srcOrd="5" destOrd="0" presId="urn:microsoft.com/office/officeart/2005/8/layout/hierarchy4"/>
    <dgm:cxn modelId="{23E35347-BC9D-1E4C-87B1-F67483AA68F5}" type="presParOf" srcId="{96207244-4042-4AFE-97EE-F056B38BDA36}" destId="{B2215ADE-7414-4911-8C6D-2643527B97D3}" srcOrd="6" destOrd="0" presId="urn:microsoft.com/office/officeart/2005/8/layout/hierarchy4"/>
    <dgm:cxn modelId="{0548870F-DD5A-AE44-AAB3-7144926B5393}" type="presParOf" srcId="{B2215ADE-7414-4911-8C6D-2643527B97D3}" destId="{D20458DC-7401-4AEA-A311-1DFE2526DD87}" srcOrd="0" destOrd="0" presId="urn:microsoft.com/office/officeart/2005/8/layout/hierarchy4"/>
    <dgm:cxn modelId="{555C8260-5E73-0946-8AED-92E0DD09D9BA}" type="presParOf" srcId="{B2215ADE-7414-4911-8C6D-2643527B97D3}" destId="{A10E4479-8351-40FE-BDD0-A9376CDF7482}" srcOrd="1" destOrd="0" presId="urn:microsoft.com/office/officeart/2005/8/layout/hierarchy4"/>
    <dgm:cxn modelId="{5E2C14D0-0C4F-3946-B017-84AC35831240}" type="presParOf" srcId="{A8AE3E51-2067-4931-BF87-C39B68432D44}" destId="{2F5B6FD3-3354-4727-B8C7-22664E85B430}" srcOrd="1" destOrd="0" presId="urn:microsoft.com/office/officeart/2005/8/layout/hierarchy4"/>
    <dgm:cxn modelId="{65DF465E-6273-8A43-A80C-F70712A2F7B9}" type="presParOf" srcId="{A8AE3E51-2067-4931-BF87-C39B68432D44}" destId="{0D82F4D2-9B0E-4E1D-B203-566DFAD6531B}" srcOrd="2" destOrd="0" presId="urn:microsoft.com/office/officeart/2005/8/layout/hierarchy4"/>
    <dgm:cxn modelId="{C4B21A2F-0650-D94D-9DB9-4B272FE62D83}" type="presParOf" srcId="{0D82F4D2-9B0E-4E1D-B203-566DFAD6531B}" destId="{1559D3A8-FAD9-4399-9027-4594A6ECD9FC}" srcOrd="0" destOrd="0" presId="urn:microsoft.com/office/officeart/2005/8/layout/hierarchy4"/>
    <dgm:cxn modelId="{09BFD882-DF82-894B-8CA1-522E62246560}" type="presParOf" srcId="{0D82F4D2-9B0E-4E1D-B203-566DFAD6531B}" destId="{2306713F-88CF-4922-8B29-8C8E1408D481}" srcOrd="1" destOrd="0" presId="urn:microsoft.com/office/officeart/2005/8/layout/hierarchy4"/>
    <dgm:cxn modelId="{57968E7A-4CFF-714D-A8A8-F79B9E0E56B7}" type="presParOf" srcId="{0D82F4D2-9B0E-4E1D-B203-566DFAD6531B}" destId="{10D93D0E-7050-47FB-9664-14767956B46E}" srcOrd="2" destOrd="0" presId="urn:microsoft.com/office/officeart/2005/8/layout/hierarchy4"/>
    <dgm:cxn modelId="{A1FB57E9-9BE8-BA4E-8D24-D9BD97842F68}" type="presParOf" srcId="{10D93D0E-7050-47FB-9664-14767956B46E}" destId="{2342A93D-BEC7-4BD3-848B-BCBEA5966D9C}" srcOrd="0" destOrd="0" presId="urn:microsoft.com/office/officeart/2005/8/layout/hierarchy4"/>
    <dgm:cxn modelId="{357D73A9-0B85-3F4D-9556-203E898C1661}" type="presParOf" srcId="{2342A93D-BEC7-4BD3-848B-BCBEA5966D9C}" destId="{B3FAC8D3-CAFD-41B4-B6AD-F574ED48CE4F}" srcOrd="0" destOrd="0" presId="urn:microsoft.com/office/officeart/2005/8/layout/hierarchy4"/>
    <dgm:cxn modelId="{B430B6D3-350B-1743-975E-48B849953255}" type="presParOf" srcId="{2342A93D-BEC7-4BD3-848B-BCBEA5966D9C}" destId="{9D634BBC-64B0-4C6E-87F6-10732A77D50F}" srcOrd="1" destOrd="0" presId="urn:microsoft.com/office/officeart/2005/8/layout/hierarchy4"/>
    <dgm:cxn modelId="{D149A02D-9FB5-534D-A1F2-B93121B1C04D}" type="presParOf" srcId="{2342A93D-BEC7-4BD3-848B-BCBEA5966D9C}" destId="{1AEF8D9B-6331-43A8-A778-84095E42EB62}" srcOrd="2" destOrd="0" presId="urn:microsoft.com/office/officeart/2005/8/layout/hierarchy4"/>
    <dgm:cxn modelId="{7305A288-F052-544D-9B0A-2ADC0E13AC72}" type="presParOf" srcId="{1AEF8D9B-6331-43A8-A778-84095E42EB62}" destId="{EB25E8BA-A2D5-4FF9-AB85-0FC110AE270B}" srcOrd="0" destOrd="0" presId="urn:microsoft.com/office/officeart/2005/8/layout/hierarchy4"/>
    <dgm:cxn modelId="{30D4FD14-B79F-2742-85C9-EAD8A8F640D0}" type="presParOf" srcId="{EB25E8BA-A2D5-4FF9-AB85-0FC110AE270B}" destId="{4317D9B0-7E7F-4523-ABCA-39CAE8C6F1B4}" srcOrd="0" destOrd="0" presId="urn:microsoft.com/office/officeart/2005/8/layout/hierarchy4"/>
    <dgm:cxn modelId="{768BDD6E-D622-4F46-A59A-5C9F5DB6A27C}" type="presParOf" srcId="{EB25E8BA-A2D5-4FF9-AB85-0FC110AE270B}" destId="{52BE64BF-C264-4AA9-BC9F-5C6C0AEEA9EF}" srcOrd="1" destOrd="0" presId="urn:microsoft.com/office/officeart/2005/8/layout/hierarchy4"/>
    <dgm:cxn modelId="{B86B239F-B5BE-BA49-A56E-65BC5FCCBF90}" type="presParOf" srcId="{EB25E8BA-A2D5-4FF9-AB85-0FC110AE270B}" destId="{8DD251FC-04D6-44DC-8B55-ECEDA6E18C7F}" srcOrd="2" destOrd="0" presId="urn:microsoft.com/office/officeart/2005/8/layout/hierarchy4"/>
    <dgm:cxn modelId="{9890F7AC-6400-A846-BE23-15F38E49F80B}" type="presParOf" srcId="{8DD251FC-04D6-44DC-8B55-ECEDA6E18C7F}" destId="{4E1B30FD-7700-4E8F-905F-4EF6B6EE4EE6}" srcOrd="0" destOrd="0" presId="urn:microsoft.com/office/officeart/2005/8/layout/hierarchy4"/>
    <dgm:cxn modelId="{F3B68465-3B60-A244-B9CE-CFEBF45C7FF5}" type="presParOf" srcId="{4E1B30FD-7700-4E8F-905F-4EF6B6EE4EE6}" destId="{682064A9-287F-4E41-AF2E-F07BC33FA1FA}" srcOrd="0" destOrd="0" presId="urn:microsoft.com/office/officeart/2005/8/layout/hierarchy4"/>
    <dgm:cxn modelId="{0FF37ED6-1A65-A749-9B9C-93C01E6BA489}" type="presParOf" srcId="{4E1B30FD-7700-4E8F-905F-4EF6B6EE4EE6}" destId="{DC501B3F-265D-4183-80BE-8ADE1432DF30}" srcOrd="1" destOrd="0" presId="urn:microsoft.com/office/officeart/2005/8/layout/hierarchy4"/>
    <dgm:cxn modelId="{EAAA1954-03F1-414C-A6A4-CB7255EA3AA4}" type="presParOf" srcId="{8DD251FC-04D6-44DC-8B55-ECEDA6E18C7F}" destId="{B4FF395C-CADB-4CC1-A8AC-7397E5A6E4EA}" srcOrd="1" destOrd="0" presId="urn:microsoft.com/office/officeart/2005/8/layout/hierarchy4"/>
    <dgm:cxn modelId="{23F70DBC-F0B1-C043-8EC0-89C802024CAF}" type="presParOf" srcId="{8DD251FC-04D6-44DC-8B55-ECEDA6E18C7F}" destId="{05035247-9F25-4ED8-9554-08683ED6890A}" srcOrd="2" destOrd="0" presId="urn:microsoft.com/office/officeart/2005/8/layout/hierarchy4"/>
    <dgm:cxn modelId="{78B9ECF5-EA8F-1A49-9859-D1CBC178B1ED}" type="presParOf" srcId="{05035247-9F25-4ED8-9554-08683ED6890A}" destId="{12B21AB4-EBEF-4EF2-AF28-67343574D97E}" srcOrd="0" destOrd="0" presId="urn:microsoft.com/office/officeart/2005/8/layout/hierarchy4"/>
    <dgm:cxn modelId="{CD20D5DF-112A-8F4A-9ECE-2987ECA3141E}" type="presParOf" srcId="{05035247-9F25-4ED8-9554-08683ED6890A}" destId="{7FD67241-C9DC-46D8-B6CF-A3F6095BD039}" srcOrd="1" destOrd="0" presId="urn:microsoft.com/office/officeart/2005/8/layout/hierarchy4"/>
    <dgm:cxn modelId="{E5750835-B923-254E-B7F8-7A16D7E787A6}" type="presParOf" srcId="{8DD251FC-04D6-44DC-8B55-ECEDA6E18C7F}" destId="{D6B9A9B3-0510-41FF-B4A1-E0E40F3B435F}" srcOrd="3" destOrd="0" presId="urn:microsoft.com/office/officeart/2005/8/layout/hierarchy4"/>
    <dgm:cxn modelId="{1EEADE96-2BA0-9C46-9919-2383A07783DB}" type="presParOf" srcId="{8DD251FC-04D6-44DC-8B55-ECEDA6E18C7F}" destId="{24BED0DC-4DF6-4874-8CFE-804E7FB4A712}" srcOrd="4" destOrd="0" presId="urn:microsoft.com/office/officeart/2005/8/layout/hierarchy4"/>
    <dgm:cxn modelId="{C349A085-98AD-DC40-86AA-9C9F9FF963EA}" type="presParOf" srcId="{24BED0DC-4DF6-4874-8CFE-804E7FB4A712}" destId="{94A3D189-4BD3-4C2F-AEE1-3A825506016F}" srcOrd="0" destOrd="0" presId="urn:microsoft.com/office/officeart/2005/8/layout/hierarchy4"/>
    <dgm:cxn modelId="{3E6FE602-52E8-9244-8EC0-99FD2638F9BF}" type="presParOf" srcId="{24BED0DC-4DF6-4874-8CFE-804E7FB4A712}" destId="{B86C9993-402F-47B8-A8D7-4513689CB1AF}" srcOrd="1" destOrd="0" presId="urn:microsoft.com/office/officeart/2005/8/layout/hierarchy4"/>
    <dgm:cxn modelId="{B1B70C53-729B-574B-A01C-3F1E0AF73FB8}" type="presParOf" srcId="{8DD251FC-04D6-44DC-8B55-ECEDA6E18C7F}" destId="{5D62D51D-2CC7-48BC-84DE-554F35AE3D9B}" srcOrd="5" destOrd="0" presId="urn:microsoft.com/office/officeart/2005/8/layout/hierarchy4"/>
    <dgm:cxn modelId="{62DCDC3B-ACC8-4544-8BE4-DF787B2F0032}" type="presParOf" srcId="{8DD251FC-04D6-44DC-8B55-ECEDA6E18C7F}" destId="{91755237-F91B-40F5-AAD1-184E56372B6D}" srcOrd="6" destOrd="0" presId="urn:microsoft.com/office/officeart/2005/8/layout/hierarchy4"/>
    <dgm:cxn modelId="{E776BD6D-96D9-E747-88DF-89DC6395D0EA}" type="presParOf" srcId="{91755237-F91B-40F5-AAD1-184E56372B6D}" destId="{DCA2DADC-6EAF-4FA4-B564-202E70BEB55E}" srcOrd="0" destOrd="0" presId="urn:microsoft.com/office/officeart/2005/8/layout/hierarchy4"/>
    <dgm:cxn modelId="{4585A90F-90B7-1E43-BC21-97FCB3C769E4}" type="presParOf" srcId="{91755237-F91B-40F5-AAD1-184E56372B6D}" destId="{EE9618AA-D269-4977-A01E-D3483D03ED0E}" srcOrd="1" destOrd="0" presId="urn:microsoft.com/office/officeart/2005/8/layout/hierarchy4"/>
    <dgm:cxn modelId="{921AB41E-DE78-1C48-9F5F-7AADDC317336}" type="presParOf" srcId="{A8AE3E51-2067-4931-BF87-C39B68432D44}" destId="{31F804C9-7A64-454B-A309-08041D7924FF}" srcOrd="3" destOrd="0" presId="urn:microsoft.com/office/officeart/2005/8/layout/hierarchy4"/>
    <dgm:cxn modelId="{52515FDD-B261-FD48-B7FE-BB3753F70257}" type="presParOf" srcId="{A8AE3E51-2067-4931-BF87-C39B68432D44}" destId="{10B6C230-117C-4FEB-B299-A7680725E304}" srcOrd="4" destOrd="0" presId="urn:microsoft.com/office/officeart/2005/8/layout/hierarchy4"/>
    <dgm:cxn modelId="{9F6B5965-EB61-AC4C-A49C-CC0D593D6F33}" type="presParOf" srcId="{10B6C230-117C-4FEB-B299-A7680725E304}" destId="{1F4B16B6-140C-4176-BF2D-24A13BAC0574}" srcOrd="0" destOrd="0" presId="urn:microsoft.com/office/officeart/2005/8/layout/hierarchy4"/>
    <dgm:cxn modelId="{2242F81F-7F9A-254C-8567-75AA07E6EF0B}" type="presParOf" srcId="{10B6C230-117C-4FEB-B299-A7680725E304}" destId="{74B775BB-426F-41E5-AADD-094757AAC53F}" srcOrd="1" destOrd="0" presId="urn:microsoft.com/office/officeart/2005/8/layout/hierarchy4"/>
    <dgm:cxn modelId="{0C80803C-4A8E-4A4A-AF0D-C8581AB27156}" type="presParOf" srcId="{10B6C230-117C-4FEB-B299-A7680725E304}" destId="{AD9E87BB-09A6-4250-9DC5-9458A03CA225}" srcOrd="2" destOrd="0" presId="urn:microsoft.com/office/officeart/2005/8/layout/hierarchy4"/>
    <dgm:cxn modelId="{F2B5B54E-0DA6-A24F-9B68-57E6E2BAEA15}" type="presParOf" srcId="{AD9E87BB-09A6-4250-9DC5-9458A03CA225}" destId="{3F72C41B-FC95-4547-BEE4-90C2EC4CC5D9}" srcOrd="0" destOrd="0" presId="urn:microsoft.com/office/officeart/2005/8/layout/hierarchy4"/>
    <dgm:cxn modelId="{588755E5-1A60-7547-822E-381D3606006B}" type="presParOf" srcId="{3F72C41B-FC95-4547-BEE4-90C2EC4CC5D9}" destId="{E35A4644-12C2-499D-B5AA-9D1C22534FE5}" srcOrd="0" destOrd="0" presId="urn:microsoft.com/office/officeart/2005/8/layout/hierarchy4"/>
    <dgm:cxn modelId="{92AF3DBA-FD22-2F4F-9FAD-19C26780804B}" type="presParOf" srcId="{3F72C41B-FC95-4547-BEE4-90C2EC4CC5D9}" destId="{6F416113-B1E6-4DA1-B2B1-97D5A96475C1}" srcOrd="1" destOrd="0" presId="urn:microsoft.com/office/officeart/2005/8/layout/hierarchy4"/>
    <dgm:cxn modelId="{4FFBE9D8-524F-B044-BE37-C1D4D394A5E3}" type="presParOf" srcId="{3F72C41B-FC95-4547-BEE4-90C2EC4CC5D9}" destId="{96ABA8D9-3C57-4C01-9938-F67A40E46D3E}" srcOrd="2" destOrd="0" presId="urn:microsoft.com/office/officeart/2005/8/layout/hierarchy4"/>
    <dgm:cxn modelId="{CC7DCA45-6C9D-F04E-912F-841F8B7E4853}" type="presParOf" srcId="{96ABA8D9-3C57-4C01-9938-F67A40E46D3E}" destId="{C072B3D0-5B9A-4C08-9D56-CE3CEF1B1E42}" srcOrd="0" destOrd="0" presId="urn:microsoft.com/office/officeart/2005/8/layout/hierarchy4"/>
    <dgm:cxn modelId="{7C10E5E2-AA23-BC40-A281-581A139D7385}" type="presParOf" srcId="{C072B3D0-5B9A-4C08-9D56-CE3CEF1B1E42}" destId="{BFE945DB-7034-40E5-B23B-DBB400EA7E09}" srcOrd="0" destOrd="0" presId="urn:microsoft.com/office/officeart/2005/8/layout/hierarchy4"/>
    <dgm:cxn modelId="{D9C5A080-294E-CF4E-A804-9F439123E02B}" type="presParOf" srcId="{C072B3D0-5B9A-4C08-9D56-CE3CEF1B1E42}" destId="{4BB33DF6-B75E-48E7-8F8A-31B2FDF16A26}" srcOrd="1" destOrd="0" presId="urn:microsoft.com/office/officeart/2005/8/layout/hierarchy4"/>
    <dgm:cxn modelId="{F0F1A65D-0422-D447-A2C2-731828E1D819}" type="presParOf" srcId="{C072B3D0-5B9A-4C08-9D56-CE3CEF1B1E42}" destId="{43E9052B-A380-4E99-A634-9CC6ED0EC8A9}" srcOrd="2" destOrd="0" presId="urn:microsoft.com/office/officeart/2005/8/layout/hierarchy4"/>
    <dgm:cxn modelId="{1B68DE01-FFF4-DE4C-8673-154B108FF25B}" type="presParOf" srcId="{43E9052B-A380-4E99-A634-9CC6ED0EC8A9}" destId="{5720F107-0E4B-41CA-A5BD-5919B0877480}" srcOrd="0" destOrd="0" presId="urn:microsoft.com/office/officeart/2005/8/layout/hierarchy4"/>
    <dgm:cxn modelId="{0D88728D-4696-EB49-9731-8FA479F5D2CB}" type="presParOf" srcId="{5720F107-0E4B-41CA-A5BD-5919B0877480}" destId="{03242FF3-266C-430E-BAE9-E7CAA19D44E8}" srcOrd="0" destOrd="0" presId="urn:microsoft.com/office/officeart/2005/8/layout/hierarchy4"/>
    <dgm:cxn modelId="{09DB2985-9E50-C847-94E6-44A1E88BD502}" type="presParOf" srcId="{5720F107-0E4B-41CA-A5BD-5919B0877480}" destId="{2B6A8E7E-CBF7-41AC-BAD3-C9BB94856C2A}" srcOrd="1" destOrd="0" presId="urn:microsoft.com/office/officeart/2005/8/layout/hierarchy4"/>
    <dgm:cxn modelId="{C79B2D9F-A08C-F847-B196-15F993920322}" type="presParOf" srcId="{43E9052B-A380-4E99-A634-9CC6ED0EC8A9}" destId="{7BC0A570-F35A-4C18-9526-2C3A8A1CA7BB}" srcOrd="1" destOrd="0" presId="urn:microsoft.com/office/officeart/2005/8/layout/hierarchy4"/>
    <dgm:cxn modelId="{2E62F7D7-BF9D-044C-A143-A84D8E9F8860}" type="presParOf" srcId="{43E9052B-A380-4E99-A634-9CC6ED0EC8A9}" destId="{207E63CE-916F-4800-AF7B-6A2916C7C0D0}" srcOrd="2" destOrd="0" presId="urn:microsoft.com/office/officeart/2005/8/layout/hierarchy4"/>
    <dgm:cxn modelId="{16ADDBB1-670D-AD40-80F1-D59340BB38CD}" type="presParOf" srcId="{207E63CE-916F-4800-AF7B-6A2916C7C0D0}" destId="{9E60A158-ADB6-4450-9E0E-62C197B51E26}" srcOrd="0" destOrd="0" presId="urn:microsoft.com/office/officeart/2005/8/layout/hierarchy4"/>
    <dgm:cxn modelId="{39E9D97F-F59F-7248-ABF1-BA97F16FA49E}" type="presParOf" srcId="{207E63CE-916F-4800-AF7B-6A2916C7C0D0}" destId="{E4D42B2D-B450-421D-AAD4-CB59CBE8F0A6}" srcOrd="1" destOrd="0" presId="urn:microsoft.com/office/officeart/2005/8/layout/hierarchy4"/>
    <dgm:cxn modelId="{A6E18EDF-2E3B-3B49-898E-560B2C006DB2}" type="presParOf" srcId="{43E9052B-A380-4E99-A634-9CC6ED0EC8A9}" destId="{9CF4DB2C-BCD9-4DE3-B979-3B2AB5ED6A7D}" srcOrd="3" destOrd="0" presId="urn:microsoft.com/office/officeart/2005/8/layout/hierarchy4"/>
    <dgm:cxn modelId="{47F0CECD-8C28-564B-9EDC-FEBB73D5FE4B}" type="presParOf" srcId="{43E9052B-A380-4E99-A634-9CC6ED0EC8A9}" destId="{3ABE2851-D3EB-4451-A840-D302CB45599B}" srcOrd="4" destOrd="0" presId="urn:microsoft.com/office/officeart/2005/8/layout/hierarchy4"/>
    <dgm:cxn modelId="{17835EAC-5BD7-674C-AE78-2FCE2554E17E}" type="presParOf" srcId="{3ABE2851-D3EB-4451-A840-D302CB45599B}" destId="{B63C2CAA-B9E5-41BD-9105-6FED97F91741}" srcOrd="0" destOrd="0" presId="urn:microsoft.com/office/officeart/2005/8/layout/hierarchy4"/>
    <dgm:cxn modelId="{DA84120B-4767-1245-ABE5-4EDFD613F34B}" type="presParOf" srcId="{3ABE2851-D3EB-4451-A840-D302CB45599B}" destId="{B85420DD-E3C6-4873-B127-82774DC9AE60}" srcOrd="1" destOrd="0" presId="urn:microsoft.com/office/officeart/2005/8/layout/hierarchy4"/>
    <dgm:cxn modelId="{291500AE-B2E0-5B45-9013-FD374B7AD047}" type="presParOf" srcId="{43E9052B-A380-4E99-A634-9CC6ED0EC8A9}" destId="{FEBB423C-F77D-4E19-9520-C28A45D11EA6}" srcOrd="5" destOrd="0" presId="urn:microsoft.com/office/officeart/2005/8/layout/hierarchy4"/>
    <dgm:cxn modelId="{5005DFAF-778C-0147-9DC9-C4C630CD3ED3}" type="presParOf" srcId="{43E9052B-A380-4E99-A634-9CC6ED0EC8A9}" destId="{C6A112B0-B45C-4FD3-AD1D-51210180B521}" srcOrd="6" destOrd="0" presId="urn:microsoft.com/office/officeart/2005/8/layout/hierarchy4"/>
    <dgm:cxn modelId="{9A11B698-992A-7E48-9A7D-84668B3C5A3B}" type="presParOf" srcId="{C6A112B0-B45C-4FD3-AD1D-51210180B521}" destId="{FBDA5026-D857-4233-8555-AF00E8AABD15}" srcOrd="0" destOrd="0" presId="urn:microsoft.com/office/officeart/2005/8/layout/hierarchy4"/>
    <dgm:cxn modelId="{9425C55E-5E86-9F48-9742-32C93D7191CF}" type="presParOf" srcId="{C6A112B0-B45C-4FD3-AD1D-51210180B521}" destId="{A8C9A1DF-A28E-436D-A91D-5B501DE03DB4}" srcOrd="1" destOrd="0" presId="urn:microsoft.com/office/officeart/2005/8/layout/hierarchy4"/>
    <dgm:cxn modelId="{D0E1BE7E-2BE6-214F-A7D1-8E54B2D7B8F5}" type="presParOf" srcId="{A8AE3E51-2067-4931-BF87-C39B68432D44}" destId="{5854EBF7-4F20-4A03-8810-F51A72E14F19}" srcOrd="5" destOrd="0" presId="urn:microsoft.com/office/officeart/2005/8/layout/hierarchy4"/>
    <dgm:cxn modelId="{281D4936-8F5A-DF4C-ADD6-6F8EA14B562A}" type="presParOf" srcId="{A8AE3E51-2067-4931-BF87-C39B68432D44}" destId="{669E3157-4B61-48BD-86FC-DB2BC28B5EE4}" srcOrd="6" destOrd="0" presId="urn:microsoft.com/office/officeart/2005/8/layout/hierarchy4"/>
    <dgm:cxn modelId="{FA3EB787-0D96-5C4A-83FC-85FA0823C142}" type="presParOf" srcId="{669E3157-4B61-48BD-86FC-DB2BC28B5EE4}" destId="{0CE19243-1F3B-4A19-807A-ACE54401F23D}" srcOrd="0" destOrd="0" presId="urn:microsoft.com/office/officeart/2005/8/layout/hierarchy4"/>
    <dgm:cxn modelId="{8EDA46AD-AE40-F446-A9D5-43D499000B56}" type="presParOf" srcId="{669E3157-4B61-48BD-86FC-DB2BC28B5EE4}" destId="{50B27A17-7040-45D8-9987-4DA19A79CDDD}" srcOrd="1" destOrd="0" presId="urn:microsoft.com/office/officeart/2005/8/layout/hierarchy4"/>
    <dgm:cxn modelId="{79A1D2E8-E589-F443-8875-85A64D0E273E}" type="presParOf" srcId="{669E3157-4B61-48BD-86FC-DB2BC28B5EE4}" destId="{F6251176-B0E7-4C4F-A65B-897FF0290F3B}" srcOrd="2" destOrd="0" presId="urn:microsoft.com/office/officeart/2005/8/layout/hierarchy4"/>
    <dgm:cxn modelId="{DED32D03-3F90-5349-8EE0-525FCCCB7A74}" type="presParOf" srcId="{F6251176-B0E7-4C4F-A65B-897FF0290F3B}" destId="{D36B5247-AFFB-4354-9937-B3B75BC352A8}" srcOrd="0" destOrd="0" presId="urn:microsoft.com/office/officeart/2005/8/layout/hierarchy4"/>
    <dgm:cxn modelId="{E411FF99-A084-014E-8CA7-D2C18D0A46A1}" type="presParOf" srcId="{D36B5247-AFFB-4354-9937-B3B75BC352A8}" destId="{69A28A19-41E9-47C4-A419-36FBB5580036}" srcOrd="0" destOrd="0" presId="urn:microsoft.com/office/officeart/2005/8/layout/hierarchy4"/>
    <dgm:cxn modelId="{B048FA67-D67F-A449-B049-8838B0239502}" type="presParOf" srcId="{D36B5247-AFFB-4354-9937-B3B75BC352A8}" destId="{B6EDFD47-8259-44A0-B840-CDFDA66BFD8E}" srcOrd="1" destOrd="0" presId="urn:microsoft.com/office/officeart/2005/8/layout/hierarchy4"/>
    <dgm:cxn modelId="{A23F0823-97F5-414A-A63A-DE3BB531D8B5}" type="presParOf" srcId="{D36B5247-AFFB-4354-9937-B3B75BC352A8}" destId="{1820F762-818C-47CC-8C23-3670B1DF757C}" srcOrd="2" destOrd="0" presId="urn:microsoft.com/office/officeart/2005/8/layout/hierarchy4"/>
    <dgm:cxn modelId="{377F0CCC-143B-F244-B320-871DA546B921}" type="presParOf" srcId="{1820F762-818C-47CC-8C23-3670B1DF757C}" destId="{B2FDEC07-BD93-4576-93AB-E6CC120C83E3}" srcOrd="0" destOrd="0" presId="urn:microsoft.com/office/officeart/2005/8/layout/hierarchy4"/>
    <dgm:cxn modelId="{4B997AF5-052A-9A4C-BDDB-DAF04D3CDEF9}" type="presParOf" srcId="{B2FDEC07-BD93-4576-93AB-E6CC120C83E3}" destId="{2671C0D8-D75F-4CD9-B17B-63A99B5FB4A4}" srcOrd="0" destOrd="0" presId="urn:microsoft.com/office/officeart/2005/8/layout/hierarchy4"/>
    <dgm:cxn modelId="{6BEF0328-026B-E643-96B2-F0567C86C728}" type="presParOf" srcId="{B2FDEC07-BD93-4576-93AB-E6CC120C83E3}" destId="{2F4A70FC-335E-4726-BF8F-8BE9C139E2D6}" srcOrd="1" destOrd="0" presId="urn:microsoft.com/office/officeart/2005/8/layout/hierarchy4"/>
    <dgm:cxn modelId="{FB143AE3-DF3F-CA47-B453-A95B7BA9A519}" type="presParOf" srcId="{B2FDEC07-BD93-4576-93AB-E6CC120C83E3}" destId="{9367B865-BBD1-427F-8D44-3C5949DA1F8F}" srcOrd="2" destOrd="0" presId="urn:microsoft.com/office/officeart/2005/8/layout/hierarchy4"/>
    <dgm:cxn modelId="{C7B63AD3-D28E-7847-8E3E-6E053E113D75}" type="presParOf" srcId="{9367B865-BBD1-427F-8D44-3C5949DA1F8F}" destId="{3987FDAE-41AB-4D7B-B3CB-3C3222E9208F}" srcOrd="0" destOrd="0" presId="urn:microsoft.com/office/officeart/2005/8/layout/hierarchy4"/>
    <dgm:cxn modelId="{39A75DD6-4395-434B-9882-15C4F5719BE1}" type="presParOf" srcId="{3987FDAE-41AB-4D7B-B3CB-3C3222E9208F}" destId="{2577C651-4D8A-484C-8797-CEEABFD864EE}" srcOrd="0" destOrd="0" presId="urn:microsoft.com/office/officeart/2005/8/layout/hierarchy4"/>
    <dgm:cxn modelId="{74DFA226-F0AB-4B44-A4E9-32E4017ED33C}" type="presParOf" srcId="{3987FDAE-41AB-4D7B-B3CB-3C3222E9208F}" destId="{1A1B6B17-A21B-41DE-9FAD-D3325170D1C2}" srcOrd="1" destOrd="0" presId="urn:microsoft.com/office/officeart/2005/8/layout/hierarchy4"/>
    <dgm:cxn modelId="{24DD2AF5-8548-1544-AA00-AFD554E38427}" type="presParOf" srcId="{9367B865-BBD1-427F-8D44-3C5949DA1F8F}" destId="{5E2A4A19-91FE-4709-9676-BBA0BDDBD779}" srcOrd="1" destOrd="0" presId="urn:microsoft.com/office/officeart/2005/8/layout/hierarchy4"/>
    <dgm:cxn modelId="{20B82C74-93E4-1743-B7C3-BD607E9059D7}" type="presParOf" srcId="{9367B865-BBD1-427F-8D44-3C5949DA1F8F}" destId="{1ABCC96A-157E-4EA8-BC87-1FB5F7372E9C}" srcOrd="2" destOrd="0" presId="urn:microsoft.com/office/officeart/2005/8/layout/hierarchy4"/>
    <dgm:cxn modelId="{AA1FF6C1-FE9D-7745-B928-72D7EF1FD12C}" type="presParOf" srcId="{1ABCC96A-157E-4EA8-BC87-1FB5F7372E9C}" destId="{57B47C80-B084-42CB-BDBD-51147A6B6020}" srcOrd="0" destOrd="0" presId="urn:microsoft.com/office/officeart/2005/8/layout/hierarchy4"/>
    <dgm:cxn modelId="{F3EE0FBB-12E5-9649-A8E7-86E72256E727}" type="presParOf" srcId="{1ABCC96A-157E-4EA8-BC87-1FB5F7372E9C}" destId="{248400BC-283B-4ED0-B3A8-A1CCC1F63142}" srcOrd="1" destOrd="0" presId="urn:microsoft.com/office/officeart/2005/8/layout/hierarchy4"/>
    <dgm:cxn modelId="{555AD606-47D3-CC4F-8BEA-D6B53B1350F0}" type="presParOf" srcId="{9367B865-BBD1-427F-8D44-3C5949DA1F8F}" destId="{1459E794-6F16-4C70-8748-DCBDDFAED507}" srcOrd="3" destOrd="0" presId="urn:microsoft.com/office/officeart/2005/8/layout/hierarchy4"/>
    <dgm:cxn modelId="{8498ACB2-D014-AA44-A810-89D589BEC384}" type="presParOf" srcId="{9367B865-BBD1-427F-8D44-3C5949DA1F8F}" destId="{EE40382C-05F2-49CF-BAC1-155CF3DF12F0}" srcOrd="4" destOrd="0" presId="urn:microsoft.com/office/officeart/2005/8/layout/hierarchy4"/>
    <dgm:cxn modelId="{4EEDEBF2-71C0-174A-A58F-1362AF3E9329}" type="presParOf" srcId="{EE40382C-05F2-49CF-BAC1-155CF3DF12F0}" destId="{58604288-8A36-4BF9-AE6C-90F53DC54106}" srcOrd="0" destOrd="0" presId="urn:microsoft.com/office/officeart/2005/8/layout/hierarchy4"/>
    <dgm:cxn modelId="{B801238C-B861-3248-B417-A8F743E202B2}" type="presParOf" srcId="{EE40382C-05F2-49CF-BAC1-155CF3DF12F0}" destId="{F98E5523-8803-46F6-B286-AF7FC962DDD3}" srcOrd="1" destOrd="0" presId="urn:microsoft.com/office/officeart/2005/8/layout/hierarchy4"/>
    <dgm:cxn modelId="{CD64859E-A9F1-5540-9161-A6A602079620}" type="presParOf" srcId="{9367B865-BBD1-427F-8D44-3C5949DA1F8F}" destId="{E2CDFDEA-170E-463D-9D28-8BCC836E9738}" srcOrd="5" destOrd="0" presId="urn:microsoft.com/office/officeart/2005/8/layout/hierarchy4"/>
    <dgm:cxn modelId="{3336284A-8634-7344-BB07-EBCAA93885B7}" type="presParOf" srcId="{9367B865-BBD1-427F-8D44-3C5949DA1F8F}" destId="{AECE7E73-A65E-4281-A029-D37E2E217FF8}" srcOrd="6" destOrd="0" presId="urn:microsoft.com/office/officeart/2005/8/layout/hierarchy4"/>
    <dgm:cxn modelId="{BA157951-9C8F-6745-8F0E-C137108F01C6}" type="presParOf" srcId="{AECE7E73-A65E-4281-A029-D37E2E217FF8}" destId="{A16C9108-5ABF-4098-821B-F16AEECA6BA2}" srcOrd="0" destOrd="0" presId="urn:microsoft.com/office/officeart/2005/8/layout/hierarchy4"/>
    <dgm:cxn modelId="{67D716FC-0EEC-C646-8068-6589EF53B0ED}" type="presParOf" srcId="{AECE7E73-A65E-4281-A029-D37E2E217FF8}" destId="{D0FEF03A-0833-4DE1-8A16-D209708E6324}" srcOrd="1" destOrd="0" presId="urn:microsoft.com/office/officeart/2005/8/layout/hierarchy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792AA60-4BDF-402E-839A-2D82E41CDB55}" type="doc">
      <dgm:prSet loTypeId="urn:microsoft.com/office/officeart/2005/8/layout/architecture+Icon" loCatId="relationship" qsTypeId="urn:microsoft.com/office/officeart/2005/8/quickstyle/simple1" qsCatId="simple" csTypeId="urn:microsoft.com/office/officeart/2005/8/colors/accent1_2" csCatId="accent1" phldr="1"/>
      <dgm:spPr/>
      <dgm:t>
        <a:bodyPr/>
        <a:lstStyle/>
        <a:p>
          <a:endParaRPr lang="en-GB"/>
        </a:p>
      </dgm:t>
    </dgm:pt>
    <dgm:pt modelId="{F8289268-8F72-4FC5-8995-EDCCE2D61A69}">
      <dgm:prSet phldrT="[Text]"/>
      <dgm:spPr/>
      <dgm:t>
        <a:bodyPr/>
        <a:lstStyle/>
        <a:p>
          <a:r>
            <a:rPr lang="en-GB" dirty="0" smtClean="0"/>
            <a:t>Connector</a:t>
          </a:r>
          <a:endParaRPr lang="en-GB" dirty="0"/>
        </a:p>
      </dgm:t>
    </dgm:pt>
    <dgm:pt modelId="{0622987C-571C-4FC5-B627-4CFEF796520E}" type="parTrans" cxnId="{B31C907A-046E-43EB-A9CF-11C2B1E2F75B}">
      <dgm:prSet/>
      <dgm:spPr/>
      <dgm:t>
        <a:bodyPr/>
        <a:lstStyle/>
        <a:p>
          <a:endParaRPr lang="en-GB"/>
        </a:p>
      </dgm:t>
    </dgm:pt>
    <dgm:pt modelId="{373CC608-35E8-4C4F-A029-95AB152E2419}" type="sibTrans" cxnId="{B31C907A-046E-43EB-A9CF-11C2B1E2F75B}">
      <dgm:prSet/>
      <dgm:spPr/>
      <dgm:t>
        <a:bodyPr/>
        <a:lstStyle/>
        <a:p>
          <a:endParaRPr lang="en-GB"/>
        </a:p>
      </dgm:t>
    </dgm:pt>
    <dgm:pt modelId="{9E936134-5DB0-4744-896F-AB3AEC31B1AB}">
      <dgm:prSet phldrT="[Text]"/>
      <dgm:spPr>
        <a:solidFill>
          <a:schemeClr val="bg1">
            <a:lumMod val="75000"/>
          </a:schemeClr>
        </a:solidFill>
      </dgm:spPr>
      <dgm:t>
        <a:bodyPr/>
        <a:lstStyle/>
        <a:p>
          <a:r>
            <a:rPr lang="en-GB" dirty="0" smtClean="0"/>
            <a:t>Application</a:t>
          </a:r>
          <a:endParaRPr lang="en-GB" dirty="0"/>
        </a:p>
      </dgm:t>
    </dgm:pt>
    <dgm:pt modelId="{51856EDA-0023-467F-A05A-4CE6D2231229}" type="parTrans" cxnId="{C4B89FED-A897-47AF-8161-B0A3110D7F27}">
      <dgm:prSet/>
      <dgm:spPr/>
      <dgm:t>
        <a:bodyPr/>
        <a:lstStyle/>
        <a:p>
          <a:endParaRPr lang="en-GB"/>
        </a:p>
      </dgm:t>
    </dgm:pt>
    <dgm:pt modelId="{78852DB2-E91B-4BE1-AB96-4194AEA097D3}" type="sibTrans" cxnId="{C4B89FED-A897-47AF-8161-B0A3110D7F27}">
      <dgm:prSet/>
      <dgm:spPr/>
      <dgm:t>
        <a:bodyPr/>
        <a:lstStyle/>
        <a:p>
          <a:endParaRPr lang="en-GB"/>
        </a:p>
      </dgm:t>
    </dgm:pt>
    <dgm:pt modelId="{F542BCEC-D42D-40F0-B76E-C1A8EF666E43}" type="pres">
      <dgm:prSet presAssocID="{9792AA60-4BDF-402E-839A-2D82E41CDB55}" presName="Name0" presStyleCnt="0">
        <dgm:presLayoutVars>
          <dgm:chPref val="1"/>
          <dgm:dir/>
          <dgm:animOne val="branch"/>
          <dgm:animLvl val="lvl"/>
          <dgm:resizeHandles/>
        </dgm:presLayoutVars>
      </dgm:prSet>
      <dgm:spPr/>
      <dgm:t>
        <a:bodyPr/>
        <a:lstStyle/>
        <a:p>
          <a:endParaRPr lang="en-GB"/>
        </a:p>
      </dgm:t>
    </dgm:pt>
    <dgm:pt modelId="{AC5DFE43-6281-4C13-83D0-93B05CE95449}" type="pres">
      <dgm:prSet presAssocID="{F8289268-8F72-4FC5-8995-EDCCE2D61A69}" presName="vertOne" presStyleCnt="0"/>
      <dgm:spPr/>
    </dgm:pt>
    <dgm:pt modelId="{7976DD75-401C-4CC0-93C8-01D8521ECB47}" type="pres">
      <dgm:prSet presAssocID="{F8289268-8F72-4FC5-8995-EDCCE2D61A69}" presName="txOne" presStyleLbl="node0" presStyleIdx="0" presStyleCnt="1">
        <dgm:presLayoutVars>
          <dgm:chPref val="3"/>
        </dgm:presLayoutVars>
      </dgm:prSet>
      <dgm:spPr/>
      <dgm:t>
        <a:bodyPr/>
        <a:lstStyle/>
        <a:p>
          <a:endParaRPr lang="en-GB"/>
        </a:p>
      </dgm:t>
    </dgm:pt>
    <dgm:pt modelId="{7F693610-4589-4D62-BEC7-56C281BFC55F}" type="pres">
      <dgm:prSet presAssocID="{F8289268-8F72-4FC5-8995-EDCCE2D61A69}" presName="parTransOne" presStyleCnt="0"/>
      <dgm:spPr/>
    </dgm:pt>
    <dgm:pt modelId="{FB37BA58-EFD7-45E6-9B83-4F6022AF33BD}" type="pres">
      <dgm:prSet presAssocID="{F8289268-8F72-4FC5-8995-EDCCE2D61A69}" presName="horzOne" presStyleCnt="0"/>
      <dgm:spPr/>
    </dgm:pt>
    <dgm:pt modelId="{C2267129-2D9D-4371-B9E6-05C44099EB0F}" type="pres">
      <dgm:prSet presAssocID="{9E936134-5DB0-4744-896F-AB3AEC31B1AB}" presName="vertTwo" presStyleCnt="0"/>
      <dgm:spPr/>
    </dgm:pt>
    <dgm:pt modelId="{89C4EF82-18F0-4FFA-8963-ED9AE8AC5939}" type="pres">
      <dgm:prSet presAssocID="{9E936134-5DB0-4744-896F-AB3AEC31B1AB}" presName="txTwo" presStyleLbl="node2" presStyleIdx="0" presStyleCnt="1" custScaleY="170038" custLinFactNeighborX="-4632" custLinFactNeighborY="-57000">
        <dgm:presLayoutVars>
          <dgm:chPref val="3"/>
        </dgm:presLayoutVars>
      </dgm:prSet>
      <dgm:spPr/>
      <dgm:t>
        <a:bodyPr/>
        <a:lstStyle/>
        <a:p>
          <a:endParaRPr lang="en-GB"/>
        </a:p>
      </dgm:t>
    </dgm:pt>
    <dgm:pt modelId="{702F996D-A06D-4AA0-9363-9D6B6E572234}" type="pres">
      <dgm:prSet presAssocID="{9E936134-5DB0-4744-896F-AB3AEC31B1AB}" presName="horzTwo" presStyleCnt="0"/>
      <dgm:spPr/>
    </dgm:pt>
  </dgm:ptLst>
  <dgm:cxnLst>
    <dgm:cxn modelId="{3BB80CE1-1C15-0442-8E02-1BED6DEFF97F}" type="presOf" srcId="{9E936134-5DB0-4744-896F-AB3AEC31B1AB}" destId="{89C4EF82-18F0-4FFA-8963-ED9AE8AC5939}" srcOrd="0" destOrd="0" presId="urn:microsoft.com/office/officeart/2005/8/layout/architecture+Icon"/>
    <dgm:cxn modelId="{A2ECE966-8FFC-B246-8D1F-238AC3D4C472}" type="presOf" srcId="{F8289268-8F72-4FC5-8995-EDCCE2D61A69}" destId="{7976DD75-401C-4CC0-93C8-01D8521ECB47}" srcOrd="0" destOrd="0" presId="urn:microsoft.com/office/officeart/2005/8/layout/architecture+Icon"/>
    <dgm:cxn modelId="{C4B89FED-A897-47AF-8161-B0A3110D7F27}" srcId="{F8289268-8F72-4FC5-8995-EDCCE2D61A69}" destId="{9E936134-5DB0-4744-896F-AB3AEC31B1AB}" srcOrd="0" destOrd="0" parTransId="{51856EDA-0023-467F-A05A-4CE6D2231229}" sibTransId="{78852DB2-E91B-4BE1-AB96-4194AEA097D3}"/>
    <dgm:cxn modelId="{F1D329C2-D211-744A-BCB4-495A712A059B}" type="presOf" srcId="{9792AA60-4BDF-402E-839A-2D82E41CDB55}" destId="{F542BCEC-D42D-40F0-B76E-C1A8EF666E43}" srcOrd="0" destOrd="0" presId="urn:microsoft.com/office/officeart/2005/8/layout/architecture+Icon"/>
    <dgm:cxn modelId="{B31C907A-046E-43EB-A9CF-11C2B1E2F75B}" srcId="{9792AA60-4BDF-402E-839A-2D82E41CDB55}" destId="{F8289268-8F72-4FC5-8995-EDCCE2D61A69}" srcOrd="0" destOrd="0" parTransId="{0622987C-571C-4FC5-B627-4CFEF796520E}" sibTransId="{373CC608-35E8-4C4F-A029-95AB152E2419}"/>
    <dgm:cxn modelId="{0ABD7B5B-2C9F-4F4C-B564-0DBF01204ED8}" type="presParOf" srcId="{F542BCEC-D42D-40F0-B76E-C1A8EF666E43}" destId="{AC5DFE43-6281-4C13-83D0-93B05CE95449}" srcOrd="0" destOrd="0" presId="urn:microsoft.com/office/officeart/2005/8/layout/architecture+Icon"/>
    <dgm:cxn modelId="{8DEAB3C1-F616-B048-AC6A-89D78365E5D4}" type="presParOf" srcId="{AC5DFE43-6281-4C13-83D0-93B05CE95449}" destId="{7976DD75-401C-4CC0-93C8-01D8521ECB47}" srcOrd="0" destOrd="0" presId="urn:microsoft.com/office/officeart/2005/8/layout/architecture+Icon"/>
    <dgm:cxn modelId="{5BEB4E83-0291-794B-BBEE-2EC4C7A5BE58}" type="presParOf" srcId="{AC5DFE43-6281-4C13-83D0-93B05CE95449}" destId="{7F693610-4589-4D62-BEC7-56C281BFC55F}" srcOrd="1" destOrd="0" presId="urn:microsoft.com/office/officeart/2005/8/layout/architecture+Icon"/>
    <dgm:cxn modelId="{DA6664AE-B41F-1A49-ADEE-D511B5F1E9EA}" type="presParOf" srcId="{AC5DFE43-6281-4C13-83D0-93B05CE95449}" destId="{FB37BA58-EFD7-45E6-9B83-4F6022AF33BD}" srcOrd="2" destOrd="0" presId="urn:microsoft.com/office/officeart/2005/8/layout/architecture+Icon"/>
    <dgm:cxn modelId="{0B0B3F29-A2F2-004F-9CC8-2EEA7B7A943D}" type="presParOf" srcId="{FB37BA58-EFD7-45E6-9B83-4F6022AF33BD}" destId="{C2267129-2D9D-4371-B9E6-05C44099EB0F}" srcOrd="0" destOrd="0" presId="urn:microsoft.com/office/officeart/2005/8/layout/architecture+Icon"/>
    <dgm:cxn modelId="{C030DEDE-0F0B-3B4A-BF11-01CD43614853}" type="presParOf" srcId="{C2267129-2D9D-4371-B9E6-05C44099EB0F}" destId="{89C4EF82-18F0-4FFA-8963-ED9AE8AC5939}" srcOrd="0" destOrd="0" presId="urn:microsoft.com/office/officeart/2005/8/layout/architecture+Icon"/>
    <dgm:cxn modelId="{57E18DD9-69E4-9D4B-9428-ADA29FAE15C8}" type="presParOf" srcId="{C2267129-2D9D-4371-B9E6-05C44099EB0F}" destId="{702F996D-A06D-4AA0-9363-9D6B6E572234}" srcOrd="1" destOrd="0" presId="urn:microsoft.com/office/officeart/2005/8/layout/architecture+Icon"/>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792AA60-4BDF-402E-839A-2D82E41CDB55}" type="doc">
      <dgm:prSet loTypeId="urn:microsoft.com/office/officeart/2005/8/layout/architecture+Icon" loCatId="relationship" qsTypeId="urn:microsoft.com/office/officeart/2005/8/quickstyle/simple1" qsCatId="simple" csTypeId="urn:microsoft.com/office/officeart/2005/8/colors/accent1_2" csCatId="accent1" phldr="1"/>
      <dgm:spPr/>
      <dgm:t>
        <a:bodyPr/>
        <a:lstStyle/>
        <a:p>
          <a:endParaRPr lang="en-GB"/>
        </a:p>
      </dgm:t>
    </dgm:pt>
    <dgm:pt modelId="{F8289268-8F72-4FC5-8995-EDCCE2D61A69}">
      <dgm:prSet phldrT="[Text]"/>
      <dgm:spPr/>
      <dgm:t>
        <a:bodyPr/>
        <a:lstStyle/>
        <a:p>
          <a:r>
            <a:rPr lang="en-GB" dirty="0" smtClean="0"/>
            <a:t>Connector</a:t>
          </a:r>
          <a:endParaRPr lang="en-GB" dirty="0"/>
        </a:p>
      </dgm:t>
    </dgm:pt>
    <dgm:pt modelId="{0622987C-571C-4FC5-B627-4CFEF796520E}" type="parTrans" cxnId="{B31C907A-046E-43EB-A9CF-11C2B1E2F75B}">
      <dgm:prSet/>
      <dgm:spPr/>
      <dgm:t>
        <a:bodyPr/>
        <a:lstStyle/>
        <a:p>
          <a:endParaRPr lang="en-GB"/>
        </a:p>
      </dgm:t>
    </dgm:pt>
    <dgm:pt modelId="{373CC608-35E8-4C4F-A029-95AB152E2419}" type="sibTrans" cxnId="{B31C907A-046E-43EB-A9CF-11C2B1E2F75B}">
      <dgm:prSet/>
      <dgm:spPr/>
      <dgm:t>
        <a:bodyPr/>
        <a:lstStyle/>
        <a:p>
          <a:endParaRPr lang="en-GB"/>
        </a:p>
      </dgm:t>
    </dgm:pt>
    <dgm:pt modelId="{9E936134-5DB0-4744-896F-AB3AEC31B1AB}">
      <dgm:prSet phldrT="[Text]"/>
      <dgm:spPr>
        <a:solidFill>
          <a:schemeClr val="bg1">
            <a:lumMod val="75000"/>
          </a:schemeClr>
        </a:solidFill>
      </dgm:spPr>
      <dgm:t>
        <a:bodyPr/>
        <a:lstStyle/>
        <a:p>
          <a:r>
            <a:rPr lang="en-GB" dirty="0" smtClean="0"/>
            <a:t>Application</a:t>
          </a:r>
          <a:endParaRPr lang="en-GB" dirty="0"/>
        </a:p>
      </dgm:t>
    </dgm:pt>
    <dgm:pt modelId="{51856EDA-0023-467F-A05A-4CE6D2231229}" type="parTrans" cxnId="{C4B89FED-A897-47AF-8161-B0A3110D7F27}">
      <dgm:prSet/>
      <dgm:spPr/>
      <dgm:t>
        <a:bodyPr/>
        <a:lstStyle/>
        <a:p>
          <a:endParaRPr lang="en-GB"/>
        </a:p>
      </dgm:t>
    </dgm:pt>
    <dgm:pt modelId="{78852DB2-E91B-4BE1-AB96-4194AEA097D3}" type="sibTrans" cxnId="{C4B89FED-A897-47AF-8161-B0A3110D7F27}">
      <dgm:prSet/>
      <dgm:spPr/>
      <dgm:t>
        <a:bodyPr/>
        <a:lstStyle/>
        <a:p>
          <a:endParaRPr lang="en-GB"/>
        </a:p>
      </dgm:t>
    </dgm:pt>
    <dgm:pt modelId="{F542BCEC-D42D-40F0-B76E-C1A8EF666E43}" type="pres">
      <dgm:prSet presAssocID="{9792AA60-4BDF-402E-839A-2D82E41CDB55}" presName="Name0" presStyleCnt="0">
        <dgm:presLayoutVars>
          <dgm:chPref val="1"/>
          <dgm:dir/>
          <dgm:animOne val="branch"/>
          <dgm:animLvl val="lvl"/>
          <dgm:resizeHandles/>
        </dgm:presLayoutVars>
      </dgm:prSet>
      <dgm:spPr/>
      <dgm:t>
        <a:bodyPr/>
        <a:lstStyle/>
        <a:p>
          <a:endParaRPr lang="en-GB"/>
        </a:p>
      </dgm:t>
    </dgm:pt>
    <dgm:pt modelId="{AC5DFE43-6281-4C13-83D0-93B05CE95449}" type="pres">
      <dgm:prSet presAssocID="{F8289268-8F72-4FC5-8995-EDCCE2D61A69}" presName="vertOne" presStyleCnt="0"/>
      <dgm:spPr/>
    </dgm:pt>
    <dgm:pt modelId="{7976DD75-401C-4CC0-93C8-01D8521ECB47}" type="pres">
      <dgm:prSet presAssocID="{F8289268-8F72-4FC5-8995-EDCCE2D61A69}" presName="txOne" presStyleLbl="node0" presStyleIdx="0" presStyleCnt="1">
        <dgm:presLayoutVars>
          <dgm:chPref val="3"/>
        </dgm:presLayoutVars>
      </dgm:prSet>
      <dgm:spPr/>
      <dgm:t>
        <a:bodyPr/>
        <a:lstStyle/>
        <a:p>
          <a:endParaRPr lang="en-GB"/>
        </a:p>
      </dgm:t>
    </dgm:pt>
    <dgm:pt modelId="{7F693610-4589-4D62-BEC7-56C281BFC55F}" type="pres">
      <dgm:prSet presAssocID="{F8289268-8F72-4FC5-8995-EDCCE2D61A69}" presName="parTransOne" presStyleCnt="0"/>
      <dgm:spPr/>
    </dgm:pt>
    <dgm:pt modelId="{FB37BA58-EFD7-45E6-9B83-4F6022AF33BD}" type="pres">
      <dgm:prSet presAssocID="{F8289268-8F72-4FC5-8995-EDCCE2D61A69}" presName="horzOne" presStyleCnt="0"/>
      <dgm:spPr/>
    </dgm:pt>
    <dgm:pt modelId="{C2267129-2D9D-4371-B9E6-05C44099EB0F}" type="pres">
      <dgm:prSet presAssocID="{9E936134-5DB0-4744-896F-AB3AEC31B1AB}" presName="vertTwo" presStyleCnt="0"/>
      <dgm:spPr/>
    </dgm:pt>
    <dgm:pt modelId="{89C4EF82-18F0-4FFA-8963-ED9AE8AC5939}" type="pres">
      <dgm:prSet presAssocID="{9E936134-5DB0-4744-896F-AB3AEC31B1AB}" presName="txTwo" presStyleLbl="node2" presStyleIdx="0" presStyleCnt="1" custScaleY="170038" custLinFactNeighborX="-4632" custLinFactNeighborY="-57000">
        <dgm:presLayoutVars>
          <dgm:chPref val="3"/>
        </dgm:presLayoutVars>
      </dgm:prSet>
      <dgm:spPr/>
      <dgm:t>
        <a:bodyPr/>
        <a:lstStyle/>
        <a:p>
          <a:endParaRPr lang="en-GB"/>
        </a:p>
      </dgm:t>
    </dgm:pt>
    <dgm:pt modelId="{702F996D-A06D-4AA0-9363-9D6B6E572234}" type="pres">
      <dgm:prSet presAssocID="{9E936134-5DB0-4744-896F-AB3AEC31B1AB}" presName="horzTwo" presStyleCnt="0"/>
      <dgm:spPr/>
    </dgm:pt>
  </dgm:ptLst>
  <dgm:cxnLst>
    <dgm:cxn modelId="{0822E7B2-B739-2344-95D2-A43682FF1577}" type="presOf" srcId="{9E936134-5DB0-4744-896F-AB3AEC31B1AB}" destId="{89C4EF82-18F0-4FFA-8963-ED9AE8AC5939}" srcOrd="0" destOrd="0" presId="urn:microsoft.com/office/officeart/2005/8/layout/architecture+Icon"/>
    <dgm:cxn modelId="{9519B0ED-394A-5C4B-A26E-E36C37D8046B}" type="presOf" srcId="{F8289268-8F72-4FC5-8995-EDCCE2D61A69}" destId="{7976DD75-401C-4CC0-93C8-01D8521ECB47}" srcOrd="0" destOrd="0" presId="urn:microsoft.com/office/officeart/2005/8/layout/architecture+Icon"/>
    <dgm:cxn modelId="{E2E7D9C4-B811-BF42-A56C-E793150590C3}" type="presOf" srcId="{9792AA60-4BDF-402E-839A-2D82E41CDB55}" destId="{F542BCEC-D42D-40F0-B76E-C1A8EF666E43}" srcOrd="0" destOrd="0" presId="urn:microsoft.com/office/officeart/2005/8/layout/architecture+Icon"/>
    <dgm:cxn modelId="{C4B89FED-A897-47AF-8161-B0A3110D7F27}" srcId="{F8289268-8F72-4FC5-8995-EDCCE2D61A69}" destId="{9E936134-5DB0-4744-896F-AB3AEC31B1AB}" srcOrd="0" destOrd="0" parTransId="{51856EDA-0023-467F-A05A-4CE6D2231229}" sibTransId="{78852DB2-E91B-4BE1-AB96-4194AEA097D3}"/>
    <dgm:cxn modelId="{B31C907A-046E-43EB-A9CF-11C2B1E2F75B}" srcId="{9792AA60-4BDF-402E-839A-2D82E41CDB55}" destId="{F8289268-8F72-4FC5-8995-EDCCE2D61A69}" srcOrd="0" destOrd="0" parTransId="{0622987C-571C-4FC5-B627-4CFEF796520E}" sibTransId="{373CC608-35E8-4C4F-A029-95AB152E2419}"/>
    <dgm:cxn modelId="{6D5FCE5A-F391-954B-A00D-6CA9DA6B34FE}" type="presParOf" srcId="{F542BCEC-D42D-40F0-B76E-C1A8EF666E43}" destId="{AC5DFE43-6281-4C13-83D0-93B05CE95449}" srcOrd="0" destOrd="0" presId="urn:microsoft.com/office/officeart/2005/8/layout/architecture+Icon"/>
    <dgm:cxn modelId="{A7709CD5-793C-0C45-B8B1-31B9FAAD573D}" type="presParOf" srcId="{AC5DFE43-6281-4C13-83D0-93B05CE95449}" destId="{7976DD75-401C-4CC0-93C8-01D8521ECB47}" srcOrd="0" destOrd="0" presId="urn:microsoft.com/office/officeart/2005/8/layout/architecture+Icon"/>
    <dgm:cxn modelId="{4720707F-C6E9-884F-A6EE-4C9072150287}" type="presParOf" srcId="{AC5DFE43-6281-4C13-83D0-93B05CE95449}" destId="{7F693610-4589-4D62-BEC7-56C281BFC55F}" srcOrd="1" destOrd="0" presId="urn:microsoft.com/office/officeart/2005/8/layout/architecture+Icon"/>
    <dgm:cxn modelId="{8986D7E4-4783-CD41-8F09-7DDEE6DED759}" type="presParOf" srcId="{AC5DFE43-6281-4C13-83D0-93B05CE95449}" destId="{FB37BA58-EFD7-45E6-9B83-4F6022AF33BD}" srcOrd="2" destOrd="0" presId="urn:microsoft.com/office/officeart/2005/8/layout/architecture+Icon"/>
    <dgm:cxn modelId="{DEA8FC36-D55B-1347-BDEC-8D90A6D597EF}" type="presParOf" srcId="{FB37BA58-EFD7-45E6-9B83-4F6022AF33BD}" destId="{C2267129-2D9D-4371-B9E6-05C44099EB0F}" srcOrd="0" destOrd="0" presId="urn:microsoft.com/office/officeart/2005/8/layout/architecture+Icon"/>
    <dgm:cxn modelId="{6CE6F2CB-BB7C-F04E-B4FE-AEAEE2365C85}" type="presParOf" srcId="{C2267129-2D9D-4371-B9E6-05C44099EB0F}" destId="{89C4EF82-18F0-4FFA-8963-ED9AE8AC5939}" srcOrd="0" destOrd="0" presId="urn:microsoft.com/office/officeart/2005/8/layout/architecture+Icon"/>
    <dgm:cxn modelId="{09A96CF9-A21F-1A4F-948B-B3B1172B449C}" type="presParOf" srcId="{C2267129-2D9D-4371-B9E6-05C44099EB0F}" destId="{702F996D-A06D-4AA0-9363-9D6B6E572234}" srcOrd="1" destOrd="0" presId="urn:microsoft.com/office/officeart/2005/8/layout/architecture+Icon"/>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150C847-D601-BB4B-B66B-3BA5367F5EFB}" type="doc">
      <dgm:prSet loTypeId="urn:microsoft.com/office/officeart/2005/8/layout/vList5" loCatId="" qsTypeId="urn:microsoft.com/office/officeart/2005/8/quickstyle/simple2" qsCatId="simple" csTypeId="urn:microsoft.com/office/officeart/2005/8/colors/colorful1" csCatId="colorful" phldr="1"/>
      <dgm:spPr/>
      <dgm:t>
        <a:bodyPr/>
        <a:lstStyle/>
        <a:p>
          <a:endParaRPr lang="en-US"/>
        </a:p>
      </dgm:t>
    </dgm:pt>
    <dgm:pt modelId="{8090196D-D8BE-EE4D-97DA-D80A6DED8AE3}">
      <dgm:prSet phldrT="[Text]" custT="1"/>
      <dgm:spPr/>
      <dgm:t>
        <a:bodyPr/>
        <a:lstStyle/>
        <a:p>
          <a:r>
            <a:rPr lang="en-US" sz="2400" b="1" cap="all" dirty="0" smtClean="0">
              <a:latin typeface="+mn-lt"/>
              <a:ea typeface="ＭＳ Ｐゴシック" pitchFamily="34" charset="-128"/>
              <a:cs typeface="+mn-cs"/>
            </a:rPr>
            <a:t>HIGH SCALE, READS + WRITES</a:t>
          </a:r>
          <a:endParaRPr lang="en-US" sz="2400" dirty="0"/>
        </a:p>
      </dgm:t>
    </dgm:pt>
    <dgm:pt modelId="{40C59F9D-50F5-3B44-AD02-6B7783256D52}" type="parTrans" cxnId="{05AB8899-0F18-9D44-B3F7-8A073E4FF685}">
      <dgm:prSet/>
      <dgm:spPr/>
      <dgm:t>
        <a:bodyPr/>
        <a:lstStyle/>
        <a:p>
          <a:endParaRPr lang="en-US" sz="1400"/>
        </a:p>
      </dgm:t>
    </dgm:pt>
    <dgm:pt modelId="{A805B40C-DB9B-CA4C-8811-40EB2338D02F}" type="sibTrans" cxnId="{05AB8899-0F18-9D44-B3F7-8A073E4FF685}">
      <dgm:prSet/>
      <dgm:spPr/>
      <dgm:t>
        <a:bodyPr/>
        <a:lstStyle/>
        <a:p>
          <a:endParaRPr lang="en-US" sz="1400"/>
        </a:p>
      </dgm:t>
    </dgm:pt>
    <dgm:pt modelId="{C7DB955B-1A38-E44B-B880-6296399B0E2C}">
      <dgm:prSet phldrT="[Text]" custT="1"/>
      <dgm:spPr/>
      <dgm:t>
        <a:bodyPr/>
        <a:lstStyle/>
        <a:p>
          <a:r>
            <a:rPr lang="en-US" sz="2000" dirty="0" smtClean="0"/>
            <a:t>Auto-Sharding, Multi-Master</a:t>
          </a:r>
          <a:endParaRPr lang="en-US" sz="2000" dirty="0"/>
        </a:p>
      </dgm:t>
    </dgm:pt>
    <dgm:pt modelId="{F2E90CDD-DFD3-6D49-94D4-C0CAACCFF8CB}" type="parTrans" cxnId="{C10DA16E-3437-9D42-A2F6-9A1BD354B503}">
      <dgm:prSet/>
      <dgm:spPr/>
      <dgm:t>
        <a:bodyPr/>
        <a:lstStyle/>
        <a:p>
          <a:endParaRPr lang="en-US" sz="1400"/>
        </a:p>
      </dgm:t>
    </dgm:pt>
    <dgm:pt modelId="{31D6B72B-70E5-4D41-A859-91C61919A309}" type="sibTrans" cxnId="{C10DA16E-3437-9D42-A2F6-9A1BD354B503}">
      <dgm:prSet/>
      <dgm:spPr/>
      <dgm:t>
        <a:bodyPr/>
        <a:lstStyle/>
        <a:p>
          <a:endParaRPr lang="en-US" sz="1400"/>
        </a:p>
      </dgm:t>
    </dgm:pt>
    <dgm:pt modelId="{891E4075-B3D7-1D4B-970B-532491D37F05}">
      <dgm:prSet phldrT="[Text]" custT="1"/>
      <dgm:spPr/>
      <dgm:t>
        <a:bodyPr/>
        <a:lstStyle/>
        <a:p>
          <a:r>
            <a:rPr lang="en-US" sz="2400" b="1" dirty="0" smtClean="0"/>
            <a:t>99.999% AVAILABILITY</a:t>
          </a:r>
          <a:endParaRPr lang="en-US" sz="2400" dirty="0"/>
        </a:p>
      </dgm:t>
    </dgm:pt>
    <dgm:pt modelId="{104C0840-EC29-704E-B8E1-F18FAD6A3A7F}" type="parTrans" cxnId="{F67A6FFE-2671-EA4C-BFE2-E5C2B2DB9123}">
      <dgm:prSet/>
      <dgm:spPr/>
      <dgm:t>
        <a:bodyPr/>
        <a:lstStyle/>
        <a:p>
          <a:endParaRPr lang="en-US" sz="1400"/>
        </a:p>
      </dgm:t>
    </dgm:pt>
    <dgm:pt modelId="{3D658D8C-4CE1-E347-A13B-56043A0F4026}" type="sibTrans" cxnId="{F67A6FFE-2671-EA4C-BFE2-E5C2B2DB9123}">
      <dgm:prSet/>
      <dgm:spPr/>
      <dgm:t>
        <a:bodyPr/>
        <a:lstStyle/>
        <a:p>
          <a:endParaRPr lang="en-US" sz="1400"/>
        </a:p>
      </dgm:t>
    </dgm:pt>
    <dgm:pt modelId="{B69876E0-A7A2-BA4C-9B14-FEC8E02BE2D8}">
      <dgm:prSet phldrT="[Text]" custT="1"/>
      <dgm:spPr/>
      <dgm:t>
        <a:bodyPr/>
        <a:lstStyle/>
        <a:p>
          <a:r>
            <a:rPr lang="en-US" sz="2000" dirty="0" smtClean="0"/>
            <a:t>Shared nothing, no Single Point of Failure</a:t>
          </a:r>
          <a:endParaRPr lang="en-US" sz="2000" dirty="0"/>
        </a:p>
      </dgm:t>
    </dgm:pt>
    <dgm:pt modelId="{939D8B16-9FD5-5643-9955-1ADB514B71AE}" type="parTrans" cxnId="{75998EC0-C5F6-8946-8ECC-DD081AED089F}">
      <dgm:prSet/>
      <dgm:spPr/>
      <dgm:t>
        <a:bodyPr/>
        <a:lstStyle/>
        <a:p>
          <a:endParaRPr lang="en-US" sz="1400"/>
        </a:p>
      </dgm:t>
    </dgm:pt>
    <dgm:pt modelId="{078C95DA-B49E-A54B-ACDF-FB5F6D484928}" type="sibTrans" cxnId="{75998EC0-C5F6-8946-8ECC-DD081AED089F}">
      <dgm:prSet/>
      <dgm:spPr/>
      <dgm:t>
        <a:bodyPr/>
        <a:lstStyle/>
        <a:p>
          <a:endParaRPr lang="en-US" sz="1400"/>
        </a:p>
      </dgm:t>
    </dgm:pt>
    <dgm:pt modelId="{9B489A84-4ADF-FB4D-9B5F-460F6DAE86FA}">
      <dgm:prSet phldrT="[Text]" custT="1"/>
      <dgm:spPr/>
      <dgm:t>
        <a:bodyPr/>
        <a:lstStyle/>
        <a:p>
          <a:r>
            <a:rPr lang="en-US" sz="2400" b="1" smtClean="0"/>
            <a:t>SQL + NoSQL</a:t>
          </a:r>
          <a:endParaRPr lang="en-US" sz="2400" dirty="0"/>
        </a:p>
      </dgm:t>
    </dgm:pt>
    <dgm:pt modelId="{9BEA3713-0218-634E-8B14-1E0A4AE2A441}" type="parTrans" cxnId="{87FA93B8-5840-CF42-93B1-CA3F11B58650}">
      <dgm:prSet/>
      <dgm:spPr/>
      <dgm:t>
        <a:bodyPr/>
        <a:lstStyle/>
        <a:p>
          <a:endParaRPr lang="en-US" sz="1400"/>
        </a:p>
      </dgm:t>
    </dgm:pt>
    <dgm:pt modelId="{85312275-4547-F549-ABA9-4095DF61E351}" type="sibTrans" cxnId="{87FA93B8-5840-CF42-93B1-CA3F11B58650}">
      <dgm:prSet/>
      <dgm:spPr/>
      <dgm:t>
        <a:bodyPr/>
        <a:lstStyle/>
        <a:p>
          <a:endParaRPr lang="en-US" sz="1400"/>
        </a:p>
      </dgm:t>
    </dgm:pt>
    <dgm:pt modelId="{CA2D9145-0F0E-664D-944A-CF55D8EDA6FC}">
      <dgm:prSet phldrT="[Text]" custT="1"/>
      <dgm:spPr/>
      <dgm:t>
        <a:bodyPr/>
        <a:lstStyle/>
        <a:p>
          <a:r>
            <a:rPr lang="en-US" sz="2400" b="1" cap="all" smtClean="0">
              <a:latin typeface="+mn-lt"/>
              <a:ea typeface="ＭＳ Ｐゴシック" pitchFamily="34" charset="-128"/>
              <a:cs typeface="+mn-cs"/>
            </a:rPr>
            <a:t>LOW TCO</a:t>
          </a:r>
          <a:endParaRPr lang="en-US" sz="2400" dirty="0"/>
        </a:p>
      </dgm:t>
    </dgm:pt>
    <dgm:pt modelId="{DA00FA6F-6207-C848-9A9C-775322943A32}" type="parTrans" cxnId="{C04C4135-BE14-7A4A-9D2F-F5134DED0C28}">
      <dgm:prSet/>
      <dgm:spPr/>
      <dgm:t>
        <a:bodyPr/>
        <a:lstStyle/>
        <a:p>
          <a:endParaRPr lang="en-US" sz="1400"/>
        </a:p>
      </dgm:t>
    </dgm:pt>
    <dgm:pt modelId="{1C893C5F-87CB-8245-806C-B1BB99F70DF3}" type="sibTrans" cxnId="{C04C4135-BE14-7A4A-9D2F-F5134DED0C28}">
      <dgm:prSet/>
      <dgm:spPr/>
      <dgm:t>
        <a:bodyPr/>
        <a:lstStyle/>
        <a:p>
          <a:endParaRPr lang="en-US" sz="1400"/>
        </a:p>
      </dgm:t>
    </dgm:pt>
    <dgm:pt modelId="{45C108D4-A826-C34F-8A5F-32BBDE972CB0}">
      <dgm:prSet custT="1"/>
      <dgm:spPr/>
      <dgm:t>
        <a:bodyPr/>
        <a:lstStyle/>
        <a:p>
          <a:r>
            <a:rPr lang="en-US" sz="2000" dirty="0" smtClean="0"/>
            <a:t>ACID Compliant, OLTP + Real-Time Analytics</a:t>
          </a:r>
          <a:endParaRPr lang="en-US" sz="2000" dirty="0"/>
        </a:p>
      </dgm:t>
    </dgm:pt>
    <dgm:pt modelId="{6791F24C-03E9-BB42-BBA9-6F58E4BD874B}" type="parTrans" cxnId="{AEF86E85-52AC-1540-9B4F-238C0922DD96}">
      <dgm:prSet/>
      <dgm:spPr/>
      <dgm:t>
        <a:bodyPr/>
        <a:lstStyle/>
        <a:p>
          <a:endParaRPr lang="en-US" sz="1400"/>
        </a:p>
      </dgm:t>
    </dgm:pt>
    <dgm:pt modelId="{98D9D956-8B8A-B146-A385-25566FFC3AEC}" type="sibTrans" cxnId="{AEF86E85-52AC-1540-9B4F-238C0922DD96}">
      <dgm:prSet/>
      <dgm:spPr/>
      <dgm:t>
        <a:bodyPr/>
        <a:lstStyle/>
        <a:p>
          <a:endParaRPr lang="en-US" sz="1400"/>
        </a:p>
      </dgm:t>
    </dgm:pt>
    <dgm:pt modelId="{6289E269-6D14-8E4A-8574-A647626463F4}">
      <dgm:prSet custT="1"/>
      <dgm:spPr/>
      <dgm:t>
        <a:bodyPr/>
        <a:lstStyle/>
        <a:p>
          <a:r>
            <a:rPr lang="en-US" sz="2000" dirty="0" smtClean="0"/>
            <a:t>Self Healing + On-Line Operations</a:t>
          </a:r>
          <a:endParaRPr lang="en-US" sz="2000" dirty="0"/>
        </a:p>
      </dgm:t>
    </dgm:pt>
    <dgm:pt modelId="{2A43F0D0-47FF-EB47-8D23-6DD6C67C555E}" type="parTrans" cxnId="{17BC207B-1D67-E546-8D8C-139A2B9D05B2}">
      <dgm:prSet/>
      <dgm:spPr/>
      <dgm:t>
        <a:bodyPr/>
        <a:lstStyle/>
        <a:p>
          <a:endParaRPr lang="en-US" sz="1400"/>
        </a:p>
      </dgm:t>
    </dgm:pt>
    <dgm:pt modelId="{F6965612-B2EA-5545-A4DD-F1130D47AC89}" type="sibTrans" cxnId="{17BC207B-1D67-E546-8D8C-139A2B9D05B2}">
      <dgm:prSet/>
      <dgm:spPr/>
      <dgm:t>
        <a:bodyPr/>
        <a:lstStyle/>
        <a:p>
          <a:endParaRPr lang="en-US" sz="1400"/>
        </a:p>
      </dgm:t>
    </dgm:pt>
    <dgm:pt modelId="{FA5B69DD-547A-2246-B6A0-6F7A2CCFCB68}">
      <dgm:prSet phldrT="[Text]" custT="1"/>
      <dgm:spPr/>
      <dgm:t>
        <a:bodyPr/>
        <a:lstStyle/>
        <a:p>
          <a:r>
            <a:rPr lang="en-US" sz="2000" smtClean="0"/>
            <a:t>Key/Value + Complex, Relational Queries</a:t>
          </a:r>
          <a:endParaRPr lang="en-US" sz="2000" dirty="0"/>
        </a:p>
      </dgm:t>
    </dgm:pt>
    <dgm:pt modelId="{BDCE8879-C1F2-4340-B89B-FD36AD6FFD6B}" type="parTrans" cxnId="{29C4875C-33DB-D142-A98B-EE802EC7E707}">
      <dgm:prSet/>
      <dgm:spPr/>
      <dgm:t>
        <a:bodyPr/>
        <a:lstStyle/>
        <a:p>
          <a:endParaRPr lang="en-US" sz="1400"/>
        </a:p>
      </dgm:t>
    </dgm:pt>
    <dgm:pt modelId="{2B044618-16F3-704D-BB6D-88A6056A7C29}" type="sibTrans" cxnId="{29C4875C-33DB-D142-A98B-EE802EC7E707}">
      <dgm:prSet/>
      <dgm:spPr/>
      <dgm:t>
        <a:bodyPr/>
        <a:lstStyle/>
        <a:p>
          <a:endParaRPr lang="en-US" sz="1400"/>
        </a:p>
      </dgm:t>
    </dgm:pt>
    <dgm:pt modelId="{7D880567-A12E-B647-ABAA-7D4B9037BC55}">
      <dgm:prSet custT="1"/>
      <dgm:spPr/>
      <dgm:t>
        <a:bodyPr/>
        <a:lstStyle/>
        <a:p>
          <a:r>
            <a:rPr lang="en-US" sz="2000" dirty="0" smtClean="0"/>
            <a:t>SQL + Memcached + JavaScript + Java + HTTP/REST &amp; C++</a:t>
          </a:r>
          <a:endParaRPr lang="en-US" sz="2000" dirty="0"/>
        </a:p>
      </dgm:t>
    </dgm:pt>
    <dgm:pt modelId="{4B200CC8-D647-394C-8EBD-59A95419FA7B}" type="parTrans" cxnId="{737D6685-DA37-E744-86D3-77C178AB2704}">
      <dgm:prSet/>
      <dgm:spPr/>
      <dgm:t>
        <a:bodyPr/>
        <a:lstStyle/>
        <a:p>
          <a:endParaRPr lang="en-US" sz="1400"/>
        </a:p>
      </dgm:t>
    </dgm:pt>
    <dgm:pt modelId="{4BB7052D-9C7C-094E-8FB1-38219880DBC9}" type="sibTrans" cxnId="{737D6685-DA37-E744-86D3-77C178AB2704}">
      <dgm:prSet/>
      <dgm:spPr/>
      <dgm:t>
        <a:bodyPr/>
        <a:lstStyle/>
        <a:p>
          <a:endParaRPr lang="en-US" sz="1400"/>
        </a:p>
      </dgm:t>
    </dgm:pt>
    <dgm:pt modelId="{BCE41212-39CE-7441-808B-9AFDE609EF54}">
      <dgm:prSet phldrT="[Text]" custT="1"/>
      <dgm:spPr/>
      <dgm:t>
        <a:bodyPr/>
        <a:lstStyle/>
        <a:p>
          <a:r>
            <a:rPr lang="en-US" sz="2000" dirty="0" smtClean="0"/>
            <a:t>Open Source + Commercial Editions</a:t>
          </a:r>
          <a:endParaRPr lang="en-US" sz="2000" dirty="0"/>
        </a:p>
      </dgm:t>
    </dgm:pt>
    <dgm:pt modelId="{1B4F236D-E310-614A-A6AA-A46AFADD6DD1}" type="parTrans" cxnId="{0515F90B-2373-2D46-8F9A-EF590B7027B2}">
      <dgm:prSet/>
      <dgm:spPr/>
      <dgm:t>
        <a:bodyPr/>
        <a:lstStyle/>
        <a:p>
          <a:endParaRPr lang="en-US" sz="1400"/>
        </a:p>
      </dgm:t>
    </dgm:pt>
    <dgm:pt modelId="{739E718E-2841-614C-9CF2-A31426AC1CDD}" type="sibTrans" cxnId="{0515F90B-2373-2D46-8F9A-EF590B7027B2}">
      <dgm:prSet/>
      <dgm:spPr/>
      <dgm:t>
        <a:bodyPr/>
        <a:lstStyle/>
        <a:p>
          <a:endParaRPr lang="en-US" sz="1400"/>
        </a:p>
      </dgm:t>
    </dgm:pt>
    <dgm:pt modelId="{FBF9F05B-0265-0C48-9B2F-9F26E5E13D36}">
      <dgm:prSet custT="1"/>
      <dgm:spPr/>
      <dgm:t>
        <a:bodyPr/>
        <a:lstStyle/>
        <a:p>
          <a:r>
            <a:rPr lang="en-US" sz="2000" dirty="0" smtClean="0"/>
            <a:t>Commodity hardware + Management, Monitoring Tools</a:t>
          </a:r>
          <a:endParaRPr lang="en-US" sz="2000" dirty="0"/>
        </a:p>
      </dgm:t>
    </dgm:pt>
    <dgm:pt modelId="{DCCBD354-30ED-B747-B8D3-8B7FDD2E5408}" type="parTrans" cxnId="{B845A5A9-C543-7B45-B758-6C989BA34BFF}">
      <dgm:prSet/>
      <dgm:spPr/>
      <dgm:t>
        <a:bodyPr/>
        <a:lstStyle/>
        <a:p>
          <a:endParaRPr lang="en-US" sz="1400"/>
        </a:p>
      </dgm:t>
    </dgm:pt>
    <dgm:pt modelId="{F8663F75-D4D6-2F41-A3A6-8C23D7B79418}" type="sibTrans" cxnId="{B845A5A9-C543-7B45-B758-6C989BA34BFF}">
      <dgm:prSet/>
      <dgm:spPr/>
      <dgm:t>
        <a:bodyPr/>
        <a:lstStyle/>
        <a:p>
          <a:endParaRPr lang="en-US" sz="1400"/>
        </a:p>
      </dgm:t>
    </dgm:pt>
    <dgm:pt modelId="{24C0A156-D1C0-D143-A594-336BDAFA60ED}">
      <dgm:prSet phldrT="[Text]" custT="1"/>
      <dgm:spPr/>
      <dgm:t>
        <a:bodyPr/>
        <a:lstStyle/>
        <a:p>
          <a:r>
            <a:rPr lang="en-US" sz="2400" b="1" dirty="0" smtClean="0"/>
            <a:t>REAL-TIME</a:t>
          </a:r>
          <a:endParaRPr lang="en-US" sz="2400" dirty="0"/>
        </a:p>
      </dgm:t>
    </dgm:pt>
    <dgm:pt modelId="{7D849BCF-C814-0447-80A7-4A6DF65FD56D}" type="parTrans" cxnId="{31A5A96D-1327-B847-AF1B-BA0A9DDFBE4B}">
      <dgm:prSet/>
      <dgm:spPr/>
      <dgm:t>
        <a:bodyPr/>
        <a:lstStyle/>
        <a:p>
          <a:endParaRPr lang="en-US"/>
        </a:p>
      </dgm:t>
    </dgm:pt>
    <dgm:pt modelId="{F3CF3061-DD25-C542-93CD-97871B7395C5}" type="sibTrans" cxnId="{31A5A96D-1327-B847-AF1B-BA0A9DDFBE4B}">
      <dgm:prSet/>
      <dgm:spPr/>
      <dgm:t>
        <a:bodyPr/>
        <a:lstStyle/>
        <a:p>
          <a:endParaRPr lang="en-US"/>
        </a:p>
      </dgm:t>
    </dgm:pt>
    <dgm:pt modelId="{CC5E86BF-1731-6549-8931-432016C51750}">
      <dgm:prSet phldrT="[Text]"/>
      <dgm:spPr/>
      <dgm:t>
        <a:bodyPr/>
        <a:lstStyle/>
        <a:p>
          <a:r>
            <a:rPr lang="en-US" dirty="0" smtClean="0"/>
            <a:t>Memory optimized tables with durability</a:t>
          </a:r>
          <a:endParaRPr lang="en-US" dirty="0"/>
        </a:p>
      </dgm:t>
    </dgm:pt>
    <dgm:pt modelId="{5DAF2120-FF75-D943-B7A3-1F689095FB19}" type="parTrans" cxnId="{B79AF236-E033-9E4B-ACC2-23BC40DC9531}">
      <dgm:prSet/>
      <dgm:spPr/>
      <dgm:t>
        <a:bodyPr/>
        <a:lstStyle/>
        <a:p>
          <a:endParaRPr lang="en-US"/>
        </a:p>
      </dgm:t>
    </dgm:pt>
    <dgm:pt modelId="{42FF06A9-42A2-0D47-ABFC-7471EE4EC684}" type="sibTrans" cxnId="{B79AF236-E033-9E4B-ACC2-23BC40DC9531}">
      <dgm:prSet/>
      <dgm:spPr/>
      <dgm:t>
        <a:bodyPr/>
        <a:lstStyle/>
        <a:p>
          <a:endParaRPr lang="en-US"/>
        </a:p>
      </dgm:t>
    </dgm:pt>
    <dgm:pt modelId="{7C79F011-A568-F142-9787-C1116E86B472}">
      <dgm:prSet/>
      <dgm:spPr/>
      <dgm:t>
        <a:bodyPr/>
        <a:lstStyle/>
        <a:p>
          <a:r>
            <a:rPr lang="en-US" dirty="0" smtClean="0"/>
            <a:t>Predictable Low-Latency, Bounded Access Time</a:t>
          </a:r>
          <a:endParaRPr lang="en-US" dirty="0"/>
        </a:p>
      </dgm:t>
    </dgm:pt>
    <dgm:pt modelId="{78AF5959-4752-7441-898C-24559FFDB9AA}" type="parTrans" cxnId="{EB33B5F1-EC02-AC4D-878A-E156489FAE5A}">
      <dgm:prSet/>
      <dgm:spPr/>
      <dgm:t>
        <a:bodyPr/>
        <a:lstStyle/>
        <a:p>
          <a:endParaRPr lang="en-US"/>
        </a:p>
      </dgm:t>
    </dgm:pt>
    <dgm:pt modelId="{B2900C54-7B7B-6D4D-A663-974A6379BECE}" type="sibTrans" cxnId="{EB33B5F1-EC02-AC4D-878A-E156489FAE5A}">
      <dgm:prSet/>
      <dgm:spPr/>
      <dgm:t>
        <a:bodyPr/>
        <a:lstStyle/>
        <a:p>
          <a:endParaRPr lang="en-US"/>
        </a:p>
      </dgm:t>
    </dgm:pt>
    <dgm:pt modelId="{E519CDB9-A151-BC41-BCBA-C425FD75CBDD}" type="pres">
      <dgm:prSet presAssocID="{7150C847-D601-BB4B-B66B-3BA5367F5EFB}" presName="Name0" presStyleCnt="0">
        <dgm:presLayoutVars>
          <dgm:dir/>
          <dgm:animLvl val="lvl"/>
          <dgm:resizeHandles val="exact"/>
        </dgm:presLayoutVars>
      </dgm:prSet>
      <dgm:spPr/>
      <dgm:t>
        <a:bodyPr/>
        <a:lstStyle/>
        <a:p>
          <a:endParaRPr lang="en-US"/>
        </a:p>
      </dgm:t>
    </dgm:pt>
    <dgm:pt modelId="{0B2FD48B-5E29-3C4E-B115-F953D5C96291}" type="pres">
      <dgm:prSet presAssocID="{24C0A156-D1C0-D143-A594-336BDAFA60ED}" presName="linNode" presStyleCnt="0"/>
      <dgm:spPr/>
    </dgm:pt>
    <dgm:pt modelId="{0C5DF878-CAF1-584D-99FA-E2F6A04331AF}" type="pres">
      <dgm:prSet presAssocID="{24C0A156-D1C0-D143-A594-336BDAFA60ED}" presName="parentText" presStyleLbl="node1" presStyleIdx="0" presStyleCnt="5">
        <dgm:presLayoutVars>
          <dgm:chMax val="1"/>
          <dgm:bulletEnabled val="1"/>
        </dgm:presLayoutVars>
      </dgm:prSet>
      <dgm:spPr/>
      <dgm:t>
        <a:bodyPr/>
        <a:lstStyle/>
        <a:p>
          <a:endParaRPr lang="en-US"/>
        </a:p>
      </dgm:t>
    </dgm:pt>
    <dgm:pt modelId="{60D7C8DF-BEA0-3840-A38A-78697E4A5706}" type="pres">
      <dgm:prSet presAssocID="{24C0A156-D1C0-D143-A594-336BDAFA60ED}" presName="descendantText" presStyleLbl="alignAccFollowNode1" presStyleIdx="0" presStyleCnt="5">
        <dgm:presLayoutVars>
          <dgm:bulletEnabled val="1"/>
        </dgm:presLayoutVars>
      </dgm:prSet>
      <dgm:spPr/>
      <dgm:t>
        <a:bodyPr/>
        <a:lstStyle/>
        <a:p>
          <a:endParaRPr lang="en-US"/>
        </a:p>
      </dgm:t>
    </dgm:pt>
    <dgm:pt modelId="{64A53FAA-62A8-4540-9023-9DB5665D5185}" type="pres">
      <dgm:prSet presAssocID="{F3CF3061-DD25-C542-93CD-97871B7395C5}" presName="sp" presStyleCnt="0"/>
      <dgm:spPr/>
    </dgm:pt>
    <dgm:pt modelId="{0DF04635-6B0D-7145-AE42-4777E09C01BB}" type="pres">
      <dgm:prSet presAssocID="{8090196D-D8BE-EE4D-97DA-D80A6DED8AE3}" presName="linNode" presStyleCnt="0"/>
      <dgm:spPr/>
      <dgm:t>
        <a:bodyPr/>
        <a:lstStyle/>
        <a:p>
          <a:endParaRPr lang="en-US"/>
        </a:p>
      </dgm:t>
    </dgm:pt>
    <dgm:pt modelId="{E38B57E3-06FC-3C4E-BA10-66500920C5E9}" type="pres">
      <dgm:prSet presAssocID="{8090196D-D8BE-EE4D-97DA-D80A6DED8AE3}" presName="parentText" presStyleLbl="node1" presStyleIdx="1" presStyleCnt="5">
        <dgm:presLayoutVars>
          <dgm:chMax val="1"/>
          <dgm:bulletEnabled val="1"/>
        </dgm:presLayoutVars>
      </dgm:prSet>
      <dgm:spPr/>
      <dgm:t>
        <a:bodyPr/>
        <a:lstStyle/>
        <a:p>
          <a:endParaRPr lang="en-US"/>
        </a:p>
      </dgm:t>
    </dgm:pt>
    <dgm:pt modelId="{A914A49F-D03F-2549-B7B0-E33700EE9945}" type="pres">
      <dgm:prSet presAssocID="{8090196D-D8BE-EE4D-97DA-D80A6DED8AE3}" presName="descendantText" presStyleLbl="alignAccFollowNode1" presStyleIdx="1" presStyleCnt="5">
        <dgm:presLayoutVars>
          <dgm:bulletEnabled val="1"/>
        </dgm:presLayoutVars>
      </dgm:prSet>
      <dgm:spPr/>
      <dgm:t>
        <a:bodyPr/>
        <a:lstStyle/>
        <a:p>
          <a:endParaRPr lang="en-US"/>
        </a:p>
      </dgm:t>
    </dgm:pt>
    <dgm:pt modelId="{4EA8ED60-7244-F147-8759-2A1926E812E1}" type="pres">
      <dgm:prSet presAssocID="{A805B40C-DB9B-CA4C-8811-40EB2338D02F}" presName="sp" presStyleCnt="0"/>
      <dgm:spPr/>
      <dgm:t>
        <a:bodyPr/>
        <a:lstStyle/>
        <a:p>
          <a:endParaRPr lang="en-US"/>
        </a:p>
      </dgm:t>
    </dgm:pt>
    <dgm:pt modelId="{5EB0DF8D-347A-654B-BCCD-9EEF2684325E}" type="pres">
      <dgm:prSet presAssocID="{891E4075-B3D7-1D4B-970B-532491D37F05}" presName="linNode" presStyleCnt="0"/>
      <dgm:spPr/>
      <dgm:t>
        <a:bodyPr/>
        <a:lstStyle/>
        <a:p>
          <a:endParaRPr lang="en-US"/>
        </a:p>
      </dgm:t>
    </dgm:pt>
    <dgm:pt modelId="{4BCDD235-DC33-0E4D-8744-1864F9382F8E}" type="pres">
      <dgm:prSet presAssocID="{891E4075-B3D7-1D4B-970B-532491D37F05}" presName="parentText" presStyleLbl="node1" presStyleIdx="2" presStyleCnt="5">
        <dgm:presLayoutVars>
          <dgm:chMax val="1"/>
          <dgm:bulletEnabled val="1"/>
        </dgm:presLayoutVars>
      </dgm:prSet>
      <dgm:spPr/>
      <dgm:t>
        <a:bodyPr/>
        <a:lstStyle/>
        <a:p>
          <a:endParaRPr lang="en-US"/>
        </a:p>
      </dgm:t>
    </dgm:pt>
    <dgm:pt modelId="{5417FC55-588F-D348-B8C5-C28EA7452DC1}" type="pres">
      <dgm:prSet presAssocID="{891E4075-B3D7-1D4B-970B-532491D37F05}" presName="descendantText" presStyleLbl="alignAccFollowNode1" presStyleIdx="2" presStyleCnt="5">
        <dgm:presLayoutVars>
          <dgm:bulletEnabled val="1"/>
        </dgm:presLayoutVars>
      </dgm:prSet>
      <dgm:spPr/>
      <dgm:t>
        <a:bodyPr/>
        <a:lstStyle/>
        <a:p>
          <a:endParaRPr lang="en-US"/>
        </a:p>
      </dgm:t>
    </dgm:pt>
    <dgm:pt modelId="{FCB3DFAA-F0B4-5D4C-838C-636FCFC79F97}" type="pres">
      <dgm:prSet presAssocID="{3D658D8C-4CE1-E347-A13B-56043A0F4026}" presName="sp" presStyleCnt="0"/>
      <dgm:spPr/>
      <dgm:t>
        <a:bodyPr/>
        <a:lstStyle/>
        <a:p>
          <a:endParaRPr lang="en-US"/>
        </a:p>
      </dgm:t>
    </dgm:pt>
    <dgm:pt modelId="{31271C42-EFB7-E742-8536-C60D1E014AAF}" type="pres">
      <dgm:prSet presAssocID="{9B489A84-4ADF-FB4D-9B5F-460F6DAE86FA}" presName="linNode" presStyleCnt="0"/>
      <dgm:spPr/>
      <dgm:t>
        <a:bodyPr/>
        <a:lstStyle/>
        <a:p>
          <a:endParaRPr lang="en-US"/>
        </a:p>
      </dgm:t>
    </dgm:pt>
    <dgm:pt modelId="{5F7D4A6B-5903-B041-85BF-F721800CC8D3}" type="pres">
      <dgm:prSet presAssocID="{9B489A84-4ADF-FB4D-9B5F-460F6DAE86FA}" presName="parentText" presStyleLbl="node1" presStyleIdx="3" presStyleCnt="5">
        <dgm:presLayoutVars>
          <dgm:chMax val="1"/>
          <dgm:bulletEnabled val="1"/>
        </dgm:presLayoutVars>
      </dgm:prSet>
      <dgm:spPr/>
      <dgm:t>
        <a:bodyPr/>
        <a:lstStyle/>
        <a:p>
          <a:endParaRPr lang="en-US"/>
        </a:p>
      </dgm:t>
    </dgm:pt>
    <dgm:pt modelId="{3A19A058-25E8-E049-AA13-F5F9F020A14C}" type="pres">
      <dgm:prSet presAssocID="{9B489A84-4ADF-FB4D-9B5F-460F6DAE86FA}" presName="descendantText" presStyleLbl="alignAccFollowNode1" presStyleIdx="3" presStyleCnt="5">
        <dgm:presLayoutVars>
          <dgm:bulletEnabled val="1"/>
        </dgm:presLayoutVars>
      </dgm:prSet>
      <dgm:spPr/>
      <dgm:t>
        <a:bodyPr/>
        <a:lstStyle/>
        <a:p>
          <a:endParaRPr lang="en-US"/>
        </a:p>
      </dgm:t>
    </dgm:pt>
    <dgm:pt modelId="{A4673CDF-3B5E-454F-9B40-CC2DD66C4D4C}" type="pres">
      <dgm:prSet presAssocID="{85312275-4547-F549-ABA9-4095DF61E351}" presName="sp" presStyleCnt="0"/>
      <dgm:spPr/>
      <dgm:t>
        <a:bodyPr/>
        <a:lstStyle/>
        <a:p>
          <a:endParaRPr lang="en-US"/>
        </a:p>
      </dgm:t>
    </dgm:pt>
    <dgm:pt modelId="{61FE4070-10A2-FE4D-AC95-2756097476F5}" type="pres">
      <dgm:prSet presAssocID="{CA2D9145-0F0E-664D-944A-CF55D8EDA6FC}" presName="linNode" presStyleCnt="0"/>
      <dgm:spPr/>
      <dgm:t>
        <a:bodyPr/>
        <a:lstStyle/>
        <a:p>
          <a:endParaRPr lang="en-US"/>
        </a:p>
      </dgm:t>
    </dgm:pt>
    <dgm:pt modelId="{60AA7AA3-4418-B947-A1BC-5282E7DA405D}" type="pres">
      <dgm:prSet presAssocID="{CA2D9145-0F0E-664D-944A-CF55D8EDA6FC}" presName="parentText" presStyleLbl="node1" presStyleIdx="4" presStyleCnt="5">
        <dgm:presLayoutVars>
          <dgm:chMax val="1"/>
          <dgm:bulletEnabled val="1"/>
        </dgm:presLayoutVars>
      </dgm:prSet>
      <dgm:spPr/>
      <dgm:t>
        <a:bodyPr/>
        <a:lstStyle/>
        <a:p>
          <a:endParaRPr lang="en-US"/>
        </a:p>
      </dgm:t>
    </dgm:pt>
    <dgm:pt modelId="{862E142E-AB45-B748-9201-D36A6AE43CD6}" type="pres">
      <dgm:prSet presAssocID="{CA2D9145-0F0E-664D-944A-CF55D8EDA6FC}" presName="descendantText" presStyleLbl="alignAccFollowNode1" presStyleIdx="4" presStyleCnt="5">
        <dgm:presLayoutVars>
          <dgm:bulletEnabled val="1"/>
        </dgm:presLayoutVars>
      </dgm:prSet>
      <dgm:spPr/>
      <dgm:t>
        <a:bodyPr/>
        <a:lstStyle/>
        <a:p>
          <a:endParaRPr lang="en-US"/>
        </a:p>
      </dgm:t>
    </dgm:pt>
  </dgm:ptLst>
  <dgm:cxnLst>
    <dgm:cxn modelId="{19917E0B-31E1-C743-92D4-115F20F4A8E6}" type="presOf" srcId="{891E4075-B3D7-1D4B-970B-532491D37F05}" destId="{4BCDD235-DC33-0E4D-8744-1864F9382F8E}" srcOrd="0" destOrd="0" presId="urn:microsoft.com/office/officeart/2005/8/layout/vList5"/>
    <dgm:cxn modelId="{76299E55-91D6-AF40-9108-5EAD50E340CA}" type="presOf" srcId="{FA5B69DD-547A-2246-B6A0-6F7A2CCFCB68}" destId="{3A19A058-25E8-E049-AA13-F5F9F020A14C}" srcOrd="0" destOrd="0" presId="urn:microsoft.com/office/officeart/2005/8/layout/vList5"/>
    <dgm:cxn modelId="{3E78FD96-DC22-DC46-A6E9-9FB86E578222}" type="presOf" srcId="{7150C847-D601-BB4B-B66B-3BA5367F5EFB}" destId="{E519CDB9-A151-BC41-BCBA-C425FD75CBDD}" srcOrd="0" destOrd="0" presId="urn:microsoft.com/office/officeart/2005/8/layout/vList5"/>
    <dgm:cxn modelId="{9906E437-C791-AB42-93E6-43727A219539}" type="presOf" srcId="{24C0A156-D1C0-D143-A594-336BDAFA60ED}" destId="{0C5DF878-CAF1-584D-99FA-E2F6A04331AF}" srcOrd="0" destOrd="0" presId="urn:microsoft.com/office/officeart/2005/8/layout/vList5"/>
    <dgm:cxn modelId="{AEF86E85-52AC-1540-9B4F-238C0922DD96}" srcId="{8090196D-D8BE-EE4D-97DA-D80A6DED8AE3}" destId="{45C108D4-A826-C34F-8A5F-32BBDE972CB0}" srcOrd="1" destOrd="0" parTransId="{6791F24C-03E9-BB42-BBA9-6F58E4BD874B}" sibTransId="{98D9D956-8B8A-B146-A385-25566FFC3AEC}"/>
    <dgm:cxn modelId="{EB33B5F1-EC02-AC4D-878A-E156489FAE5A}" srcId="{24C0A156-D1C0-D143-A594-336BDAFA60ED}" destId="{7C79F011-A568-F142-9787-C1116E86B472}" srcOrd="1" destOrd="0" parTransId="{78AF5959-4752-7441-898C-24559FFDB9AA}" sibTransId="{B2900C54-7B7B-6D4D-A663-974A6379BECE}"/>
    <dgm:cxn modelId="{C04C4135-BE14-7A4A-9D2F-F5134DED0C28}" srcId="{7150C847-D601-BB4B-B66B-3BA5367F5EFB}" destId="{CA2D9145-0F0E-664D-944A-CF55D8EDA6FC}" srcOrd="4" destOrd="0" parTransId="{DA00FA6F-6207-C848-9A9C-775322943A32}" sibTransId="{1C893C5F-87CB-8245-806C-B1BB99F70DF3}"/>
    <dgm:cxn modelId="{6E94148A-CBFE-F840-A38A-20FAFED787C0}" type="presOf" srcId="{BCE41212-39CE-7441-808B-9AFDE609EF54}" destId="{862E142E-AB45-B748-9201-D36A6AE43CD6}" srcOrd="0" destOrd="0" presId="urn:microsoft.com/office/officeart/2005/8/layout/vList5"/>
    <dgm:cxn modelId="{C10DA16E-3437-9D42-A2F6-9A1BD354B503}" srcId="{8090196D-D8BE-EE4D-97DA-D80A6DED8AE3}" destId="{C7DB955B-1A38-E44B-B880-6296399B0E2C}" srcOrd="0" destOrd="0" parTransId="{F2E90CDD-DFD3-6D49-94D4-C0CAACCFF8CB}" sibTransId="{31D6B72B-70E5-4D41-A859-91C61919A309}"/>
    <dgm:cxn modelId="{B79AF236-E033-9E4B-ACC2-23BC40DC9531}" srcId="{24C0A156-D1C0-D143-A594-336BDAFA60ED}" destId="{CC5E86BF-1731-6549-8931-432016C51750}" srcOrd="0" destOrd="0" parTransId="{5DAF2120-FF75-D943-B7A3-1F689095FB19}" sibTransId="{42FF06A9-42A2-0D47-ABFC-7471EE4EC684}"/>
    <dgm:cxn modelId="{E6CAB2DC-D2EB-F247-8EBF-DEB1C4A355F1}" type="presOf" srcId="{CA2D9145-0F0E-664D-944A-CF55D8EDA6FC}" destId="{60AA7AA3-4418-B947-A1BC-5282E7DA405D}" srcOrd="0" destOrd="0" presId="urn:microsoft.com/office/officeart/2005/8/layout/vList5"/>
    <dgm:cxn modelId="{A44268C1-C46D-C448-85AE-E0F375DF2F3F}" type="presOf" srcId="{B69876E0-A7A2-BA4C-9B14-FEC8E02BE2D8}" destId="{5417FC55-588F-D348-B8C5-C28EA7452DC1}" srcOrd="0" destOrd="0" presId="urn:microsoft.com/office/officeart/2005/8/layout/vList5"/>
    <dgm:cxn modelId="{41D8385E-40AD-404A-8901-894E0F31EB88}" type="presOf" srcId="{7C79F011-A568-F142-9787-C1116E86B472}" destId="{60D7C8DF-BEA0-3840-A38A-78697E4A5706}" srcOrd="0" destOrd="1" presId="urn:microsoft.com/office/officeart/2005/8/layout/vList5"/>
    <dgm:cxn modelId="{87FA93B8-5840-CF42-93B1-CA3F11B58650}" srcId="{7150C847-D601-BB4B-B66B-3BA5367F5EFB}" destId="{9B489A84-4ADF-FB4D-9B5F-460F6DAE86FA}" srcOrd="3" destOrd="0" parTransId="{9BEA3713-0218-634E-8B14-1E0A4AE2A441}" sibTransId="{85312275-4547-F549-ABA9-4095DF61E351}"/>
    <dgm:cxn modelId="{B845A5A9-C543-7B45-B758-6C989BA34BFF}" srcId="{CA2D9145-0F0E-664D-944A-CF55D8EDA6FC}" destId="{FBF9F05B-0265-0C48-9B2F-9F26E5E13D36}" srcOrd="1" destOrd="0" parTransId="{DCCBD354-30ED-B747-B8D3-8B7FDD2E5408}" sibTransId="{F8663F75-D4D6-2F41-A3A6-8C23D7B79418}"/>
    <dgm:cxn modelId="{CF13ECC1-EB8E-8344-964E-8CEC9A869996}" type="presOf" srcId="{6289E269-6D14-8E4A-8574-A647626463F4}" destId="{5417FC55-588F-D348-B8C5-C28EA7452DC1}" srcOrd="0" destOrd="1" presId="urn:microsoft.com/office/officeart/2005/8/layout/vList5"/>
    <dgm:cxn modelId="{4D5DB24A-5E8F-A04D-89EA-975F49F9AAED}" type="presOf" srcId="{C7DB955B-1A38-E44B-B880-6296399B0E2C}" destId="{A914A49F-D03F-2549-B7B0-E33700EE9945}" srcOrd="0" destOrd="0" presId="urn:microsoft.com/office/officeart/2005/8/layout/vList5"/>
    <dgm:cxn modelId="{905D70A3-0960-1744-8FD0-87AB69FC60FF}" type="presOf" srcId="{45C108D4-A826-C34F-8A5F-32BBDE972CB0}" destId="{A914A49F-D03F-2549-B7B0-E33700EE9945}" srcOrd="0" destOrd="1" presId="urn:microsoft.com/office/officeart/2005/8/layout/vList5"/>
    <dgm:cxn modelId="{75998EC0-C5F6-8946-8ECC-DD081AED089F}" srcId="{891E4075-B3D7-1D4B-970B-532491D37F05}" destId="{B69876E0-A7A2-BA4C-9B14-FEC8E02BE2D8}" srcOrd="0" destOrd="0" parTransId="{939D8B16-9FD5-5643-9955-1ADB514B71AE}" sibTransId="{078C95DA-B49E-A54B-ACDF-FB5F6D484928}"/>
    <dgm:cxn modelId="{1EA04EA2-49D2-8347-B570-A73354406535}" type="presOf" srcId="{9B489A84-4ADF-FB4D-9B5F-460F6DAE86FA}" destId="{5F7D4A6B-5903-B041-85BF-F721800CC8D3}" srcOrd="0" destOrd="0" presId="urn:microsoft.com/office/officeart/2005/8/layout/vList5"/>
    <dgm:cxn modelId="{955F0121-761B-EC44-8F1C-D7CEA4A257D1}" type="presOf" srcId="{8090196D-D8BE-EE4D-97DA-D80A6DED8AE3}" destId="{E38B57E3-06FC-3C4E-BA10-66500920C5E9}" srcOrd="0" destOrd="0" presId="urn:microsoft.com/office/officeart/2005/8/layout/vList5"/>
    <dgm:cxn modelId="{05AB8899-0F18-9D44-B3F7-8A073E4FF685}" srcId="{7150C847-D601-BB4B-B66B-3BA5367F5EFB}" destId="{8090196D-D8BE-EE4D-97DA-D80A6DED8AE3}" srcOrd="1" destOrd="0" parTransId="{40C59F9D-50F5-3B44-AD02-6B7783256D52}" sibTransId="{A805B40C-DB9B-CA4C-8811-40EB2338D02F}"/>
    <dgm:cxn modelId="{4B9FAC30-3710-0143-AEA1-67C3AC6F6843}" type="presOf" srcId="{CC5E86BF-1731-6549-8931-432016C51750}" destId="{60D7C8DF-BEA0-3840-A38A-78697E4A5706}" srcOrd="0" destOrd="0" presId="urn:microsoft.com/office/officeart/2005/8/layout/vList5"/>
    <dgm:cxn modelId="{29C4875C-33DB-D142-A98B-EE802EC7E707}" srcId="{9B489A84-4ADF-FB4D-9B5F-460F6DAE86FA}" destId="{FA5B69DD-547A-2246-B6A0-6F7A2CCFCB68}" srcOrd="0" destOrd="0" parTransId="{BDCE8879-C1F2-4340-B89B-FD36AD6FFD6B}" sibTransId="{2B044618-16F3-704D-BB6D-88A6056A7C29}"/>
    <dgm:cxn modelId="{17BC207B-1D67-E546-8D8C-139A2B9D05B2}" srcId="{891E4075-B3D7-1D4B-970B-532491D37F05}" destId="{6289E269-6D14-8E4A-8574-A647626463F4}" srcOrd="1" destOrd="0" parTransId="{2A43F0D0-47FF-EB47-8D23-6DD6C67C555E}" sibTransId="{F6965612-B2EA-5545-A4DD-F1130D47AC89}"/>
    <dgm:cxn modelId="{737D6685-DA37-E744-86D3-77C178AB2704}" srcId="{9B489A84-4ADF-FB4D-9B5F-460F6DAE86FA}" destId="{7D880567-A12E-B647-ABAA-7D4B9037BC55}" srcOrd="1" destOrd="0" parTransId="{4B200CC8-D647-394C-8EBD-59A95419FA7B}" sibTransId="{4BB7052D-9C7C-094E-8FB1-38219880DBC9}"/>
    <dgm:cxn modelId="{31A5A96D-1327-B847-AF1B-BA0A9DDFBE4B}" srcId="{7150C847-D601-BB4B-B66B-3BA5367F5EFB}" destId="{24C0A156-D1C0-D143-A594-336BDAFA60ED}" srcOrd="0" destOrd="0" parTransId="{7D849BCF-C814-0447-80A7-4A6DF65FD56D}" sibTransId="{F3CF3061-DD25-C542-93CD-97871B7395C5}"/>
    <dgm:cxn modelId="{82E601A9-0C0A-424A-892E-0B6B4A4312A3}" type="presOf" srcId="{FBF9F05B-0265-0C48-9B2F-9F26E5E13D36}" destId="{862E142E-AB45-B748-9201-D36A6AE43CD6}" srcOrd="0" destOrd="1" presId="urn:microsoft.com/office/officeart/2005/8/layout/vList5"/>
    <dgm:cxn modelId="{9BBF3F92-F380-904E-A457-6C74C44ED249}" type="presOf" srcId="{7D880567-A12E-B647-ABAA-7D4B9037BC55}" destId="{3A19A058-25E8-E049-AA13-F5F9F020A14C}" srcOrd="0" destOrd="1" presId="urn:microsoft.com/office/officeart/2005/8/layout/vList5"/>
    <dgm:cxn modelId="{F67A6FFE-2671-EA4C-BFE2-E5C2B2DB9123}" srcId="{7150C847-D601-BB4B-B66B-3BA5367F5EFB}" destId="{891E4075-B3D7-1D4B-970B-532491D37F05}" srcOrd="2" destOrd="0" parTransId="{104C0840-EC29-704E-B8E1-F18FAD6A3A7F}" sibTransId="{3D658D8C-4CE1-E347-A13B-56043A0F4026}"/>
    <dgm:cxn modelId="{0515F90B-2373-2D46-8F9A-EF590B7027B2}" srcId="{CA2D9145-0F0E-664D-944A-CF55D8EDA6FC}" destId="{BCE41212-39CE-7441-808B-9AFDE609EF54}" srcOrd="0" destOrd="0" parTransId="{1B4F236D-E310-614A-A6AA-A46AFADD6DD1}" sibTransId="{739E718E-2841-614C-9CF2-A31426AC1CDD}"/>
    <dgm:cxn modelId="{BB8B3794-4018-6642-B604-18D5896A1C99}" type="presParOf" srcId="{E519CDB9-A151-BC41-BCBA-C425FD75CBDD}" destId="{0B2FD48B-5E29-3C4E-B115-F953D5C96291}" srcOrd="0" destOrd="0" presId="urn:microsoft.com/office/officeart/2005/8/layout/vList5"/>
    <dgm:cxn modelId="{F8CCF42B-270A-FA4F-B6C3-BB8F3E6A5F19}" type="presParOf" srcId="{0B2FD48B-5E29-3C4E-B115-F953D5C96291}" destId="{0C5DF878-CAF1-584D-99FA-E2F6A04331AF}" srcOrd="0" destOrd="0" presId="urn:microsoft.com/office/officeart/2005/8/layout/vList5"/>
    <dgm:cxn modelId="{7FC59DCD-5719-F141-B471-8BF11EDF12D8}" type="presParOf" srcId="{0B2FD48B-5E29-3C4E-B115-F953D5C96291}" destId="{60D7C8DF-BEA0-3840-A38A-78697E4A5706}" srcOrd="1" destOrd="0" presId="urn:microsoft.com/office/officeart/2005/8/layout/vList5"/>
    <dgm:cxn modelId="{D1787A71-9447-CD43-B911-264F454FA257}" type="presParOf" srcId="{E519CDB9-A151-BC41-BCBA-C425FD75CBDD}" destId="{64A53FAA-62A8-4540-9023-9DB5665D5185}" srcOrd="1" destOrd="0" presId="urn:microsoft.com/office/officeart/2005/8/layout/vList5"/>
    <dgm:cxn modelId="{5745F28F-0EAC-CE46-8E7D-B00721CB5D80}" type="presParOf" srcId="{E519CDB9-A151-BC41-BCBA-C425FD75CBDD}" destId="{0DF04635-6B0D-7145-AE42-4777E09C01BB}" srcOrd="2" destOrd="0" presId="urn:microsoft.com/office/officeart/2005/8/layout/vList5"/>
    <dgm:cxn modelId="{4F1184DB-9B94-654E-B9D5-8384DBD5DEFA}" type="presParOf" srcId="{0DF04635-6B0D-7145-AE42-4777E09C01BB}" destId="{E38B57E3-06FC-3C4E-BA10-66500920C5E9}" srcOrd="0" destOrd="0" presId="urn:microsoft.com/office/officeart/2005/8/layout/vList5"/>
    <dgm:cxn modelId="{2D931B8F-3B0E-F549-8795-069D143EB605}" type="presParOf" srcId="{0DF04635-6B0D-7145-AE42-4777E09C01BB}" destId="{A914A49F-D03F-2549-B7B0-E33700EE9945}" srcOrd="1" destOrd="0" presId="urn:microsoft.com/office/officeart/2005/8/layout/vList5"/>
    <dgm:cxn modelId="{7CB57C95-47F2-6C49-AD45-467BA9386E24}" type="presParOf" srcId="{E519CDB9-A151-BC41-BCBA-C425FD75CBDD}" destId="{4EA8ED60-7244-F147-8759-2A1926E812E1}" srcOrd="3" destOrd="0" presId="urn:microsoft.com/office/officeart/2005/8/layout/vList5"/>
    <dgm:cxn modelId="{64FD1210-B956-D942-99E2-3588EF5A82E5}" type="presParOf" srcId="{E519CDB9-A151-BC41-BCBA-C425FD75CBDD}" destId="{5EB0DF8D-347A-654B-BCCD-9EEF2684325E}" srcOrd="4" destOrd="0" presId="urn:microsoft.com/office/officeart/2005/8/layout/vList5"/>
    <dgm:cxn modelId="{5D461FC8-E29D-944A-B795-7D6158F81BBD}" type="presParOf" srcId="{5EB0DF8D-347A-654B-BCCD-9EEF2684325E}" destId="{4BCDD235-DC33-0E4D-8744-1864F9382F8E}" srcOrd="0" destOrd="0" presId="urn:microsoft.com/office/officeart/2005/8/layout/vList5"/>
    <dgm:cxn modelId="{F433511E-EB9C-9B4A-A348-EE1DC39145C9}" type="presParOf" srcId="{5EB0DF8D-347A-654B-BCCD-9EEF2684325E}" destId="{5417FC55-588F-D348-B8C5-C28EA7452DC1}" srcOrd="1" destOrd="0" presId="urn:microsoft.com/office/officeart/2005/8/layout/vList5"/>
    <dgm:cxn modelId="{D4973F5A-8C94-3345-A519-03FCDDC53B02}" type="presParOf" srcId="{E519CDB9-A151-BC41-BCBA-C425FD75CBDD}" destId="{FCB3DFAA-F0B4-5D4C-838C-636FCFC79F97}" srcOrd="5" destOrd="0" presId="urn:microsoft.com/office/officeart/2005/8/layout/vList5"/>
    <dgm:cxn modelId="{8D582960-E494-6A4E-8729-EFC83B4FAD46}" type="presParOf" srcId="{E519CDB9-A151-BC41-BCBA-C425FD75CBDD}" destId="{31271C42-EFB7-E742-8536-C60D1E014AAF}" srcOrd="6" destOrd="0" presId="urn:microsoft.com/office/officeart/2005/8/layout/vList5"/>
    <dgm:cxn modelId="{EA664EE5-FB62-5949-A3A9-D38060EA94CF}" type="presParOf" srcId="{31271C42-EFB7-E742-8536-C60D1E014AAF}" destId="{5F7D4A6B-5903-B041-85BF-F721800CC8D3}" srcOrd="0" destOrd="0" presId="urn:microsoft.com/office/officeart/2005/8/layout/vList5"/>
    <dgm:cxn modelId="{895F7D2F-57A8-7A4A-ABC4-298C012F2CD4}" type="presParOf" srcId="{31271C42-EFB7-E742-8536-C60D1E014AAF}" destId="{3A19A058-25E8-E049-AA13-F5F9F020A14C}" srcOrd="1" destOrd="0" presId="urn:microsoft.com/office/officeart/2005/8/layout/vList5"/>
    <dgm:cxn modelId="{598D25EB-E7BF-D640-88D6-21BAF4CFBFF4}" type="presParOf" srcId="{E519CDB9-A151-BC41-BCBA-C425FD75CBDD}" destId="{A4673CDF-3B5E-454F-9B40-CC2DD66C4D4C}" srcOrd="7" destOrd="0" presId="urn:microsoft.com/office/officeart/2005/8/layout/vList5"/>
    <dgm:cxn modelId="{4A00D6E6-874F-2D43-9568-3D54F79E78D9}" type="presParOf" srcId="{E519CDB9-A151-BC41-BCBA-C425FD75CBDD}" destId="{61FE4070-10A2-FE4D-AC95-2756097476F5}" srcOrd="8" destOrd="0" presId="urn:microsoft.com/office/officeart/2005/8/layout/vList5"/>
    <dgm:cxn modelId="{57727A5B-F3F7-464F-A26C-5DB3F1DA8265}" type="presParOf" srcId="{61FE4070-10A2-FE4D-AC95-2756097476F5}" destId="{60AA7AA3-4418-B947-A1BC-5282E7DA405D}" srcOrd="0" destOrd="0" presId="urn:microsoft.com/office/officeart/2005/8/layout/vList5"/>
    <dgm:cxn modelId="{5C28AF29-1D1B-8C4B-92C4-BCDCB6D9D3A3}" type="presParOf" srcId="{61FE4070-10A2-FE4D-AC95-2756097476F5}" destId="{862E142E-AB45-B748-9201-D36A6AE43CD6}"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DA8AA0C-D08E-E14C-85CF-C49C19D06687}" type="doc">
      <dgm:prSet loTypeId="urn:microsoft.com/office/officeart/2005/8/layout/radial5" loCatId="" qsTypeId="urn:microsoft.com/office/officeart/2005/8/quickstyle/simple2" qsCatId="simple" csTypeId="urn:microsoft.com/office/officeart/2005/8/colors/colorful1" csCatId="colorful" phldr="1"/>
      <dgm:spPr/>
      <dgm:t>
        <a:bodyPr/>
        <a:lstStyle/>
        <a:p>
          <a:endParaRPr lang="en-US"/>
        </a:p>
      </dgm:t>
    </dgm:pt>
    <dgm:pt modelId="{E4BC8565-996B-284B-8B4A-8FDE74F97676}">
      <dgm:prSet phldrT="[Text]"/>
      <dgm:spPr/>
      <dgm:t>
        <a:bodyPr/>
        <a:lstStyle/>
        <a:p>
          <a:r>
            <a:rPr lang="en-US" dirty="0" smtClean="0"/>
            <a:t>MySQL Cluster CGE</a:t>
          </a:r>
          <a:endParaRPr lang="en-US" dirty="0"/>
        </a:p>
      </dgm:t>
    </dgm:pt>
    <dgm:pt modelId="{E073B805-5034-FC41-A21E-D198CCD9CC6C}" type="parTrans" cxnId="{B1DD09DB-E23B-C240-9F98-587B1B5C18FF}">
      <dgm:prSet/>
      <dgm:spPr/>
      <dgm:t>
        <a:bodyPr/>
        <a:lstStyle/>
        <a:p>
          <a:endParaRPr lang="en-US"/>
        </a:p>
      </dgm:t>
    </dgm:pt>
    <dgm:pt modelId="{A54C4A2A-F36C-3848-B094-53B42FCF52F9}" type="sibTrans" cxnId="{B1DD09DB-E23B-C240-9F98-587B1B5C18FF}">
      <dgm:prSet/>
      <dgm:spPr/>
      <dgm:t>
        <a:bodyPr/>
        <a:lstStyle/>
        <a:p>
          <a:endParaRPr lang="en-US"/>
        </a:p>
      </dgm:t>
    </dgm:pt>
    <dgm:pt modelId="{CD21432F-48BC-484F-B388-FF5C0C21E942}">
      <dgm:prSet phldrT="[Text]"/>
      <dgm:spPr/>
      <dgm:t>
        <a:bodyPr/>
        <a:lstStyle/>
        <a:p>
          <a:r>
            <a:rPr lang="en-US" dirty="0" smtClean="0"/>
            <a:t>MySQL Cluster Manager</a:t>
          </a:r>
          <a:endParaRPr lang="en-US" dirty="0"/>
        </a:p>
      </dgm:t>
    </dgm:pt>
    <dgm:pt modelId="{2E59451B-994E-A647-8C15-7011065609DE}" type="parTrans" cxnId="{870695CA-0B8F-9646-8166-8F4428341767}">
      <dgm:prSet/>
      <dgm:spPr/>
      <dgm:t>
        <a:bodyPr/>
        <a:lstStyle/>
        <a:p>
          <a:endParaRPr lang="en-US"/>
        </a:p>
      </dgm:t>
    </dgm:pt>
    <dgm:pt modelId="{0ABC6081-F0EF-5740-9CFC-178408658269}" type="sibTrans" cxnId="{870695CA-0B8F-9646-8166-8F4428341767}">
      <dgm:prSet/>
      <dgm:spPr/>
      <dgm:t>
        <a:bodyPr/>
        <a:lstStyle/>
        <a:p>
          <a:endParaRPr lang="en-US"/>
        </a:p>
      </dgm:t>
    </dgm:pt>
    <dgm:pt modelId="{473D0086-AFE4-3643-9016-D77B57FB4831}">
      <dgm:prSet phldrT="[Text]"/>
      <dgm:spPr/>
      <dgm:t>
        <a:bodyPr/>
        <a:lstStyle/>
        <a:p>
          <a:r>
            <a:rPr lang="en-US" dirty="0" smtClean="0"/>
            <a:t>MySQL Enterprise Scalability</a:t>
          </a:r>
          <a:endParaRPr lang="en-US" dirty="0"/>
        </a:p>
      </dgm:t>
    </dgm:pt>
    <dgm:pt modelId="{89F01B41-DD60-C444-BEF9-441982CD96A4}" type="parTrans" cxnId="{10A76FF3-DD50-3C41-9A15-AC84790EB11C}">
      <dgm:prSet/>
      <dgm:spPr/>
      <dgm:t>
        <a:bodyPr/>
        <a:lstStyle/>
        <a:p>
          <a:endParaRPr lang="en-US"/>
        </a:p>
      </dgm:t>
    </dgm:pt>
    <dgm:pt modelId="{4156C200-6ED3-1C4C-80B7-7596BC08F49C}" type="sibTrans" cxnId="{10A76FF3-DD50-3C41-9A15-AC84790EB11C}">
      <dgm:prSet/>
      <dgm:spPr/>
      <dgm:t>
        <a:bodyPr/>
        <a:lstStyle/>
        <a:p>
          <a:endParaRPr lang="en-US"/>
        </a:p>
      </dgm:t>
    </dgm:pt>
    <dgm:pt modelId="{CE6E0476-2446-B340-9E0E-62CC35A29F66}">
      <dgm:prSet phldrT="[Text]"/>
      <dgm:spPr/>
      <dgm:t>
        <a:bodyPr/>
        <a:lstStyle/>
        <a:p>
          <a:r>
            <a:rPr lang="en-US" dirty="0" smtClean="0"/>
            <a:t>MySQL Enterprise Audit</a:t>
          </a:r>
          <a:endParaRPr lang="en-US" dirty="0"/>
        </a:p>
      </dgm:t>
    </dgm:pt>
    <dgm:pt modelId="{92825431-B2DA-BD42-8690-4241492BD0DA}" type="parTrans" cxnId="{C6328AB6-99AF-7943-87A5-BAF6E817EE1C}">
      <dgm:prSet/>
      <dgm:spPr/>
      <dgm:t>
        <a:bodyPr/>
        <a:lstStyle/>
        <a:p>
          <a:endParaRPr lang="en-US"/>
        </a:p>
      </dgm:t>
    </dgm:pt>
    <dgm:pt modelId="{A1BFA501-780C-104B-B807-28E333CA5937}" type="sibTrans" cxnId="{C6328AB6-99AF-7943-87A5-BAF6E817EE1C}">
      <dgm:prSet/>
      <dgm:spPr/>
      <dgm:t>
        <a:bodyPr/>
        <a:lstStyle/>
        <a:p>
          <a:endParaRPr lang="en-US"/>
        </a:p>
      </dgm:t>
    </dgm:pt>
    <dgm:pt modelId="{A2901401-A060-1B47-BC3A-E3FA9FC49524}">
      <dgm:prSet phldrT="[Text]"/>
      <dgm:spPr/>
      <dgm:t>
        <a:bodyPr/>
        <a:lstStyle/>
        <a:p>
          <a:r>
            <a:rPr lang="en-US" dirty="0" smtClean="0"/>
            <a:t>MySQL Enterprise Security</a:t>
          </a:r>
          <a:endParaRPr lang="en-US" dirty="0"/>
        </a:p>
      </dgm:t>
    </dgm:pt>
    <dgm:pt modelId="{67C0521E-0638-F445-9044-C8F2FBC5FE98}" type="parTrans" cxnId="{5B7D419B-309D-4540-B89D-0ADAC7892E9F}">
      <dgm:prSet/>
      <dgm:spPr/>
      <dgm:t>
        <a:bodyPr/>
        <a:lstStyle/>
        <a:p>
          <a:endParaRPr lang="en-US"/>
        </a:p>
      </dgm:t>
    </dgm:pt>
    <dgm:pt modelId="{8812FD71-63AD-5940-9666-EC58A9EA8E1A}" type="sibTrans" cxnId="{5B7D419B-309D-4540-B89D-0ADAC7892E9F}">
      <dgm:prSet/>
      <dgm:spPr/>
      <dgm:t>
        <a:bodyPr/>
        <a:lstStyle/>
        <a:p>
          <a:endParaRPr lang="en-US"/>
        </a:p>
      </dgm:t>
    </dgm:pt>
    <dgm:pt modelId="{49828E3C-B06A-C04A-8CF0-2165EE33F424}">
      <dgm:prSet phldrT="[Text]"/>
      <dgm:spPr/>
      <dgm:t>
        <a:bodyPr/>
        <a:lstStyle/>
        <a:p>
          <a:r>
            <a:rPr lang="en-US" dirty="0" smtClean="0"/>
            <a:t>Oracle Premier Lifetime Support</a:t>
          </a:r>
          <a:endParaRPr lang="en-US" dirty="0"/>
        </a:p>
      </dgm:t>
    </dgm:pt>
    <dgm:pt modelId="{D8302FDF-07D3-824E-B31C-E6C5682AC3F7}" type="parTrans" cxnId="{420D6046-D07B-2E4D-A728-1294DFEFB102}">
      <dgm:prSet/>
      <dgm:spPr/>
      <dgm:t>
        <a:bodyPr/>
        <a:lstStyle/>
        <a:p>
          <a:endParaRPr lang="en-US"/>
        </a:p>
      </dgm:t>
    </dgm:pt>
    <dgm:pt modelId="{66380D4A-694E-A047-8BBE-5768045C0C5C}" type="sibTrans" cxnId="{420D6046-D07B-2E4D-A728-1294DFEFB102}">
      <dgm:prSet/>
      <dgm:spPr/>
      <dgm:t>
        <a:bodyPr/>
        <a:lstStyle/>
        <a:p>
          <a:endParaRPr lang="en-US"/>
        </a:p>
      </dgm:t>
    </dgm:pt>
    <dgm:pt modelId="{6656283E-CE8D-2047-A874-F4838DBD2B92}">
      <dgm:prSet phldrT="[Text]"/>
      <dgm:spPr/>
      <dgm:t>
        <a:bodyPr/>
        <a:lstStyle/>
        <a:p>
          <a:r>
            <a:rPr lang="en-US" dirty="0" smtClean="0"/>
            <a:t>Oracle Product Certifications</a:t>
          </a:r>
          <a:endParaRPr lang="en-US" dirty="0"/>
        </a:p>
      </dgm:t>
    </dgm:pt>
    <dgm:pt modelId="{D9677D77-8401-CC48-B057-BC815A560D65}" type="parTrans" cxnId="{7213C21E-B649-A44B-BE64-B2D8BBA17323}">
      <dgm:prSet/>
      <dgm:spPr/>
      <dgm:t>
        <a:bodyPr/>
        <a:lstStyle/>
        <a:p>
          <a:endParaRPr lang="en-US"/>
        </a:p>
      </dgm:t>
    </dgm:pt>
    <dgm:pt modelId="{C5A3230C-787D-C344-B8C0-CFF3AAD04FDA}" type="sibTrans" cxnId="{7213C21E-B649-A44B-BE64-B2D8BBA17323}">
      <dgm:prSet/>
      <dgm:spPr/>
      <dgm:t>
        <a:bodyPr/>
        <a:lstStyle/>
        <a:p>
          <a:endParaRPr lang="en-US"/>
        </a:p>
      </dgm:t>
    </dgm:pt>
    <dgm:pt modelId="{CEFD68F0-4402-3944-9E08-782CF20B28AE}">
      <dgm:prSet phldrT="[Text]"/>
      <dgm:spPr/>
      <dgm:t>
        <a:bodyPr/>
        <a:lstStyle/>
        <a:p>
          <a:r>
            <a:rPr lang="en-US" dirty="0" smtClean="0"/>
            <a:t>MySQL Enterprise </a:t>
          </a:r>
          <a:r>
            <a:rPr lang="en-US" dirty="0" err="1" smtClean="0"/>
            <a:t>Mornitor</a:t>
          </a:r>
          <a:endParaRPr lang="en-US" dirty="0"/>
        </a:p>
      </dgm:t>
    </dgm:pt>
    <dgm:pt modelId="{0DAC83CF-4C56-D747-BB73-AB69E85C12DD}" type="parTrans" cxnId="{580F91C1-D453-F741-899C-43B9780D75A6}">
      <dgm:prSet/>
      <dgm:spPr/>
      <dgm:t>
        <a:bodyPr/>
        <a:lstStyle/>
        <a:p>
          <a:endParaRPr lang="en-US"/>
        </a:p>
      </dgm:t>
    </dgm:pt>
    <dgm:pt modelId="{AE790E5E-09CB-BD44-8769-F90C78B4DDD2}" type="sibTrans" cxnId="{580F91C1-D453-F741-899C-43B9780D75A6}">
      <dgm:prSet/>
      <dgm:spPr/>
      <dgm:t>
        <a:bodyPr/>
        <a:lstStyle/>
        <a:p>
          <a:endParaRPr lang="en-US"/>
        </a:p>
      </dgm:t>
    </dgm:pt>
    <dgm:pt modelId="{0480CD2C-4A76-BD4B-9169-BCD763DD1479}">
      <dgm:prSet phldrT="[Text]"/>
      <dgm:spPr/>
      <dgm:t>
        <a:bodyPr/>
        <a:lstStyle/>
        <a:p>
          <a:r>
            <a:rPr lang="en-US" dirty="0" smtClean="0"/>
            <a:t>MySQL Workbench</a:t>
          </a:r>
          <a:endParaRPr lang="en-US" dirty="0"/>
        </a:p>
      </dgm:t>
    </dgm:pt>
    <dgm:pt modelId="{C30AF7D6-7C5C-6141-9BA8-AB562D673985}" type="parTrans" cxnId="{8BC6AF5B-C7D7-594F-A189-BDBF7F7525B9}">
      <dgm:prSet/>
      <dgm:spPr/>
      <dgm:t>
        <a:bodyPr/>
        <a:lstStyle/>
        <a:p>
          <a:endParaRPr lang="en-US"/>
        </a:p>
      </dgm:t>
    </dgm:pt>
    <dgm:pt modelId="{7F2A08F8-79A9-804A-BD4F-0E14F6A558AF}" type="sibTrans" cxnId="{8BC6AF5B-C7D7-594F-A189-BDBF7F7525B9}">
      <dgm:prSet/>
      <dgm:spPr/>
      <dgm:t>
        <a:bodyPr/>
        <a:lstStyle/>
        <a:p>
          <a:endParaRPr lang="en-US"/>
        </a:p>
      </dgm:t>
    </dgm:pt>
    <dgm:pt modelId="{749B4A86-C7B4-2140-962E-59460E525980}" type="pres">
      <dgm:prSet presAssocID="{3DA8AA0C-D08E-E14C-85CF-C49C19D06687}" presName="Name0" presStyleCnt="0">
        <dgm:presLayoutVars>
          <dgm:chMax val="1"/>
          <dgm:dir/>
          <dgm:animLvl val="ctr"/>
          <dgm:resizeHandles val="exact"/>
        </dgm:presLayoutVars>
      </dgm:prSet>
      <dgm:spPr/>
      <dgm:t>
        <a:bodyPr/>
        <a:lstStyle/>
        <a:p>
          <a:endParaRPr lang="en-US"/>
        </a:p>
      </dgm:t>
    </dgm:pt>
    <dgm:pt modelId="{FCE53635-05F4-3440-AC96-B504F0197127}" type="pres">
      <dgm:prSet presAssocID="{E4BC8565-996B-284B-8B4A-8FDE74F97676}" presName="centerShape" presStyleLbl="node0" presStyleIdx="0" presStyleCnt="1"/>
      <dgm:spPr/>
      <dgm:t>
        <a:bodyPr/>
        <a:lstStyle/>
        <a:p>
          <a:endParaRPr lang="en-US"/>
        </a:p>
      </dgm:t>
    </dgm:pt>
    <dgm:pt modelId="{06B114AB-D9DF-E249-84B8-CD45AF354B10}" type="pres">
      <dgm:prSet presAssocID="{2E59451B-994E-A647-8C15-7011065609DE}" presName="parTrans" presStyleLbl="sibTrans2D1" presStyleIdx="0" presStyleCnt="8"/>
      <dgm:spPr/>
      <dgm:t>
        <a:bodyPr/>
        <a:lstStyle/>
        <a:p>
          <a:endParaRPr lang="en-US"/>
        </a:p>
      </dgm:t>
    </dgm:pt>
    <dgm:pt modelId="{11DCC217-30F2-084C-A855-320097EBA3E5}" type="pres">
      <dgm:prSet presAssocID="{2E59451B-994E-A647-8C15-7011065609DE}" presName="connectorText" presStyleLbl="sibTrans2D1" presStyleIdx="0" presStyleCnt="8"/>
      <dgm:spPr/>
      <dgm:t>
        <a:bodyPr/>
        <a:lstStyle/>
        <a:p>
          <a:endParaRPr lang="en-US"/>
        </a:p>
      </dgm:t>
    </dgm:pt>
    <dgm:pt modelId="{EE3D4364-9520-5941-B338-224986A37781}" type="pres">
      <dgm:prSet presAssocID="{CD21432F-48BC-484F-B388-FF5C0C21E942}" presName="node" presStyleLbl="node1" presStyleIdx="0" presStyleCnt="8">
        <dgm:presLayoutVars>
          <dgm:bulletEnabled val="1"/>
        </dgm:presLayoutVars>
      </dgm:prSet>
      <dgm:spPr/>
      <dgm:t>
        <a:bodyPr/>
        <a:lstStyle/>
        <a:p>
          <a:endParaRPr lang="en-US"/>
        </a:p>
      </dgm:t>
    </dgm:pt>
    <dgm:pt modelId="{1FEBE29A-339B-F244-BD74-2DF5DD96E4FF}" type="pres">
      <dgm:prSet presAssocID="{89F01B41-DD60-C444-BEF9-441982CD96A4}" presName="parTrans" presStyleLbl="sibTrans2D1" presStyleIdx="1" presStyleCnt="8"/>
      <dgm:spPr/>
      <dgm:t>
        <a:bodyPr/>
        <a:lstStyle/>
        <a:p>
          <a:endParaRPr lang="en-US"/>
        </a:p>
      </dgm:t>
    </dgm:pt>
    <dgm:pt modelId="{F51DE8A5-6E70-DE48-93EE-842CD88DD724}" type="pres">
      <dgm:prSet presAssocID="{89F01B41-DD60-C444-BEF9-441982CD96A4}" presName="connectorText" presStyleLbl="sibTrans2D1" presStyleIdx="1" presStyleCnt="8"/>
      <dgm:spPr/>
      <dgm:t>
        <a:bodyPr/>
        <a:lstStyle/>
        <a:p>
          <a:endParaRPr lang="en-US"/>
        </a:p>
      </dgm:t>
    </dgm:pt>
    <dgm:pt modelId="{2C58317A-17F2-DA43-B342-3285AFC76D11}" type="pres">
      <dgm:prSet presAssocID="{473D0086-AFE4-3643-9016-D77B57FB4831}" presName="node" presStyleLbl="node1" presStyleIdx="1" presStyleCnt="8">
        <dgm:presLayoutVars>
          <dgm:bulletEnabled val="1"/>
        </dgm:presLayoutVars>
      </dgm:prSet>
      <dgm:spPr/>
      <dgm:t>
        <a:bodyPr/>
        <a:lstStyle/>
        <a:p>
          <a:endParaRPr lang="en-US"/>
        </a:p>
      </dgm:t>
    </dgm:pt>
    <dgm:pt modelId="{4876B431-8811-6E4F-8F8C-3A71F41D493F}" type="pres">
      <dgm:prSet presAssocID="{92825431-B2DA-BD42-8690-4241492BD0DA}" presName="parTrans" presStyleLbl="sibTrans2D1" presStyleIdx="2" presStyleCnt="8"/>
      <dgm:spPr/>
      <dgm:t>
        <a:bodyPr/>
        <a:lstStyle/>
        <a:p>
          <a:endParaRPr lang="en-US"/>
        </a:p>
      </dgm:t>
    </dgm:pt>
    <dgm:pt modelId="{2D169C0E-39DF-E74A-9EC2-7C59E7842939}" type="pres">
      <dgm:prSet presAssocID="{92825431-B2DA-BD42-8690-4241492BD0DA}" presName="connectorText" presStyleLbl="sibTrans2D1" presStyleIdx="2" presStyleCnt="8"/>
      <dgm:spPr/>
      <dgm:t>
        <a:bodyPr/>
        <a:lstStyle/>
        <a:p>
          <a:endParaRPr lang="en-US"/>
        </a:p>
      </dgm:t>
    </dgm:pt>
    <dgm:pt modelId="{981964E9-5F60-BE4E-BD51-003AF7A0AA6F}" type="pres">
      <dgm:prSet presAssocID="{CE6E0476-2446-B340-9E0E-62CC35A29F66}" presName="node" presStyleLbl="node1" presStyleIdx="2" presStyleCnt="8">
        <dgm:presLayoutVars>
          <dgm:bulletEnabled val="1"/>
        </dgm:presLayoutVars>
      </dgm:prSet>
      <dgm:spPr/>
      <dgm:t>
        <a:bodyPr/>
        <a:lstStyle/>
        <a:p>
          <a:endParaRPr lang="en-US"/>
        </a:p>
      </dgm:t>
    </dgm:pt>
    <dgm:pt modelId="{27E0804E-1E2A-7F4B-8423-640272B2A12E}" type="pres">
      <dgm:prSet presAssocID="{67C0521E-0638-F445-9044-C8F2FBC5FE98}" presName="parTrans" presStyleLbl="sibTrans2D1" presStyleIdx="3" presStyleCnt="8"/>
      <dgm:spPr/>
      <dgm:t>
        <a:bodyPr/>
        <a:lstStyle/>
        <a:p>
          <a:endParaRPr lang="en-US"/>
        </a:p>
      </dgm:t>
    </dgm:pt>
    <dgm:pt modelId="{2908F49C-217F-E547-9F6C-E50213D6EE59}" type="pres">
      <dgm:prSet presAssocID="{67C0521E-0638-F445-9044-C8F2FBC5FE98}" presName="connectorText" presStyleLbl="sibTrans2D1" presStyleIdx="3" presStyleCnt="8"/>
      <dgm:spPr/>
      <dgm:t>
        <a:bodyPr/>
        <a:lstStyle/>
        <a:p>
          <a:endParaRPr lang="en-US"/>
        </a:p>
      </dgm:t>
    </dgm:pt>
    <dgm:pt modelId="{CE30DB25-268A-7F42-8840-C883670267CD}" type="pres">
      <dgm:prSet presAssocID="{A2901401-A060-1B47-BC3A-E3FA9FC49524}" presName="node" presStyleLbl="node1" presStyleIdx="3" presStyleCnt="8">
        <dgm:presLayoutVars>
          <dgm:bulletEnabled val="1"/>
        </dgm:presLayoutVars>
      </dgm:prSet>
      <dgm:spPr/>
      <dgm:t>
        <a:bodyPr/>
        <a:lstStyle/>
        <a:p>
          <a:endParaRPr lang="en-US"/>
        </a:p>
      </dgm:t>
    </dgm:pt>
    <dgm:pt modelId="{79A8F267-82F0-4643-A297-0E64119A4B05}" type="pres">
      <dgm:prSet presAssocID="{D8302FDF-07D3-824E-B31C-E6C5682AC3F7}" presName="parTrans" presStyleLbl="sibTrans2D1" presStyleIdx="4" presStyleCnt="8"/>
      <dgm:spPr/>
      <dgm:t>
        <a:bodyPr/>
        <a:lstStyle/>
        <a:p>
          <a:endParaRPr lang="en-US"/>
        </a:p>
      </dgm:t>
    </dgm:pt>
    <dgm:pt modelId="{707C5AA4-2A91-3546-973C-CC7941E8D28B}" type="pres">
      <dgm:prSet presAssocID="{D8302FDF-07D3-824E-B31C-E6C5682AC3F7}" presName="connectorText" presStyleLbl="sibTrans2D1" presStyleIdx="4" presStyleCnt="8"/>
      <dgm:spPr/>
      <dgm:t>
        <a:bodyPr/>
        <a:lstStyle/>
        <a:p>
          <a:endParaRPr lang="en-US"/>
        </a:p>
      </dgm:t>
    </dgm:pt>
    <dgm:pt modelId="{83291516-EE6A-D44A-AFA6-080CFEE9E1CB}" type="pres">
      <dgm:prSet presAssocID="{49828E3C-B06A-C04A-8CF0-2165EE33F424}" presName="node" presStyleLbl="node1" presStyleIdx="4" presStyleCnt="8">
        <dgm:presLayoutVars>
          <dgm:bulletEnabled val="1"/>
        </dgm:presLayoutVars>
      </dgm:prSet>
      <dgm:spPr/>
      <dgm:t>
        <a:bodyPr/>
        <a:lstStyle/>
        <a:p>
          <a:endParaRPr lang="en-US"/>
        </a:p>
      </dgm:t>
    </dgm:pt>
    <dgm:pt modelId="{046A3BB1-06BE-9C48-94AF-760776D4DC27}" type="pres">
      <dgm:prSet presAssocID="{D9677D77-8401-CC48-B057-BC815A560D65}" presName="parTrans" presStyleLbl="sibTrans2D1" presStyleIdx="5" presStyleCnt="8"/>
      <dgm:spPr/>
      <dgm:t>
        <a:bodyPr/>
        <a:lstStyle/>
        <a:p>
          <a:endParaRPr lang="en-US"/>
        </a:p>
      </dgm:t>
    </dgm:pt>
    <dgm:pt modelId="{5F033607-341C-584F-8B02-9C88E6401E05}" type="pres">
      <dgm:prSet presAssocID="{D9677D77-8401-CC48-B057-BC815A560D65}" presName="connectorText" presStyleLbl="sibTrans2D1" presStyleIdx="5" presStyleCnt="8"/>
      <dgm:spPr/>
      <dgm:t>
        <a:bodyPr/>
        <a:lstStyle/>
        <a:p>
          <a:endParaRPr lang="en-US"/>
        </a:p>
      </dgm:t>
    </dgm:pt>
    <dgm:pt modelId="{B74D1812-2A06-134F-BF08-15C298169A9A}" type="pres">
      <dgm:prSet presAssocID="{6656283E-CE8D-2047-A874-F4838DBD2B92}" presName="node" presStyleLbl="node1" presStyleIdx="5" presStyleCnt="8">
        <dgm:presLayoutVars>
          <dgm:bulletEnabled val="1"/>
        </dgm:presLayoutVars>
      </dgm:prSet>
      <dgm:spPr/>
      <dgm:t>
        <a:bodyPr/>
        <a:lstStyle/>
        <a:p>
          <a:endParaRPr lang="en-US"/>
        </a:p>
      </dgm:t>
    </dgm:pt>
    <dgm:pt modelId="{554EDAE8-11C8-0744-BF39-3C5F5827CF24}" type="pres">
      <dgm:prSet presAssocID="{0DAC83CF-4C56-D747-BB73-AB69E85C12DD}" presName="parTrans" presStyleLbl="sibTrans2D1" presStyleIdx="6" presStyleCnt="8"/>
      <dgm:spPr/>
      <dgm:t>
        <a:bodyPr/>
        <a:lstStyle/>
        <a:p>
          <a:endParaRPr lang="en-US"/>
        </a:p>
      </dgm:t>
    </dgm:pt>
    <dgm:pt modelId="{9CCF6F5E-A0CD-CB4E-AD51-CF5E56EA75AE}" type="pres">
      <dgm:prSet presAssocID="{0DAC83CF-4C56-D747-BB73-AB69E85C12DD}" presName="connectorText" presStyleLbl="sibTrans2D1" presStyleIdx="6" presStyleCnt="8"/>
      <dgm:spPr/>
      <dgm:t>
        <a:bodyPr/>
        <a:lstStyle/>
        <a:p>
          <a:endParaRPr lang="en-US"/>
        </a:p>
      </dgm:t>
    </dgm:pt>
    <dgm:pt modelId="{376E46FD-C0E8-6940-AEAB-C51AB03A01F7}" type="pres">
      <dgm:prSet presAssocID="{CEFD68F0-4402-3944-9E08-782CF20B28AE}" presName="node" presStyleLbl="node1" presStyleIdx="6" presStyleCnt="8">
        <dgm:presLayoutVars>
          <dgm:bulletEnabled val="1"/>
        </dgm:presLayoutVars>
      </dgm:prSet>
      <dgm:spPr/>
      <dgm:t>
        <a:bodyPr/>
        <a:lstStyle/>
        <a:p>
          <a:endParaRPr lang="en-US"/>
        </a:p>
      </dgm:t>
    </dgm:pt>
    <dgm:pt modelId="{8BC47922-2A7A-4E4D-B457-260C93F9D99C}" type="pres">
      <dgm:prSet presAssocID="{C30AF7D6-7C5C-6141-9BA8-AB562D673985}" presName="parTrans" presStyleLbl="sibTrans2D1" presStyleIdx="7" presStyleCnt="8"/>
      <dgm:spPr/>
      <dgm:t>
        <a:bodyPr/>
        <a:lstStyle/>
        <a:p>
          <a:endParaRPr lang="en-US"/>
        </a:p>
      </dgm:t>
    </dgm:pt>
    <dgm:pt modelId="{84A5E244-74D6-2D43-8BD4-D66BD858EC60}" type="pres">
      <dgm:prSet presAssocID="{C30AF7D6-7C5C-6141-9BA8-AB562D673985}" presName="connectorText" presStyleLbl="sibTrans2D1" presStyleIdx="7" presStyleCnt="8"/>
      <dgm:spPr/>
      <dgm:t>
        <a:bodyPr/>
        <a:lstStyle/>
        <a:p>
          <a:endParaRPr lang="en-US"/>
        </a:p>
      </dgm:t>
    </dgm:pt>
    <dgm:pt modelId="{09C7295C-8316-B747-9BC5-B7A2CC1AFA31}" type="pres">
      <dgm:prSet presAssocID="{0480CD2C-4A76-BD4B-9169-BCD763DD1479}" presName="node" presStyleLbl="node1" presStyleIdx="7" presStyleCnt="8">
        <dgm:presLayoutVars>
          <dgm:bulletEnabled val="1"/>
        </dgm:presLayoutVars>
      </dgm:prSet>
      <dgm:spPr/>
      <dgm:t>
        <a:bodyPr/>
        <a:lstStyle/>
        <a:p>
          <a:endParaRPr lang="en-US"/>
        </a:p>
      </dgm:t>
    </dgm:pt>
  </dgm:ptLst>
  <dgm:cxnLst>
    <dgm:cxn modelId="{C6328AB6-99AF-7943-87A5-BAF6E817EE1C}" srcId="{E4BC8565-996B-284B-8B4A-8FDE74F97676}" destId="{CE6E0476-2446-B340-9E0E-62CC35A29F66}" srcOrd="2" destOrd="0" parTransId="{92825431-B2DA-BD42-8690-4241492BD0DA}" sibTransId="{A1BFA501-780C-104B-B807-28E333CA5937}"/>
    <dgm:cxn modelId="{A23A20C9-380B-C449-BBA5-6D8652AB585D}" type="presOf" srcId="{2E59451B-994E-A647-8C15-7011065609DE}" destId="{06B114AB-D9DF-E249-84B8-CD45AF354B10}" srcOrd="0" destOrd="0" presId="urn:microsoft.com/office/officeart/2005/8/layout/radial5"/>
    <dgm:cxn modelId="{EA3B8F7D-B96D-234F-971B-E07A4FCF25D6}" type="presOf" srcId="{49828E3C-B06A-C04A-8CF0-2165EE33F424}" destId="{83291516-EE6A-D44A-AFA6-080CFEE9E1CB}" srcOrd="0" destOrd="0" presId="urn:microsoft.com/office/officeart/2005/8/layout/radial5"/>
    <dgm:cxn modelId="{09CE55F8-15C0-0F4B-9DD7-1C5F159522F7}" type="presOf" srcId="{CEFD68F0-4402-3944-9E08-782CF20B28AE}" destId="{376E46FD-C0E8-6940-AEAB-C51AB03A01F7}" srcOrd="0" destOrd="0" presId="urn:microsoft.com/office/officeart/2005/8/layout/radial5"/>
    <dgm:cxn modelId="{580F91C1-D453-F741-899C-43B9780D75A6}" srcId="{E4BC8565-996B-284B-8B4A-8FDE74F97676}" destId="{CEFD68F0-4402-3944-9E08-782CF20B28AE}" srcOrd="6" destOrd="0" parTransId="{0DAC83CF-4C56-D747-BB73-AB69E85C12DD}" sibTransId="{AE790E5E-09CB-BD44-8769-F90C78B4DDD2}"/>
    <dgm:cxn modelId="{7C3B763B-6094-3344-AC3F-05B7B9E49663}" type="presOf" srcId="{0DAC83CF-4C56-D747-BB73-AB69E85C12DD}" destId="{9CCF6F5E-A0CD-CB4E-AD51-CF5E56EA75AE}" srcOrd="1" destOrd="0" presId="urn:microsoft.com/office/officeart/2005/8/layout/radial5"/>
    <dgm:cxn modelId="{465EBF5F-D14D-1D46-8570-AC43CBB22421}" type="presOf" srcId="{3DA8AA0C-D08E-E14C-85CF-C49C19D06687}" destId="{749B4A86-C7B4-2140-962E-59460E525980}" srcOrd="0" destOrd="0" presId="urn:microsoft.com/office/officeart/2005/8/layout/radial5"/>
    <dgm:cxn modelId="{5B7D419B-309D-4540-B89D-0ADAC7892E9F}" srcId="{E4BC8565-996B-284B-8B4A-8FDE74F97676}" destId="{A2901401-A060-1B47-BC3A-E3FA9FC49524}" srcOrd="3" destOrd="0" parTransId="{67C0521E-0638-F445-9044-C8F2FBC5FE98}" sibTransId="{8812FD71-63AD-5940-9666-EC58A9EA8E1A}"/>
    <dgm:cxn modelId="{8BC6AF5B-C7D7-594F-A189-BDBF7F7525B9}" srcId="{E4BC8565-996B-284B-8B4A-8FDE74F97676}" destId="{0480CD2C-4A76-BD4B-9169-BCD763DD1479}" srcOrd="7" destOrd="0" parTransId="{C30AF7D6-7C5C-6141-9BA8-AB562D673985}" sibTransId="{7F2A08F8-79A9-804A-BD4F-0E14F6A558AF}"/>
    <dgm:cxn modelId="{917EAD2D-0C0B-6644-87C1-64F01B35A21D}" type="presOf" srcId="{92825431-B2DA-BD42-8690-4241492BD0DA}" destId="{2D169C0E-39DF-E74A-9EC2-7C59E7842939}" srcOrd="1" destOrd="0" presId="urn:microsoft.com/office/officeart/2005/8/layout/radial5"/>
    <dgm:cxn modelId="{63789CC8-30E7-5040-BEE6-AEF9515383EF}" type="presOf" srcId="{D8302FDF-07D3-824E-B31C-E6C5682AC3F7}" destId="{79A8F267-82F0-4643-A297-0E64119A4B05}" srcOrd="0" destOrd="0" presId="urn:microsoft.com/office/officeart/2005/8/layout/radial5"/>
    <dgm:cxn modelId="{A95D6815-B805-8E4E-8C98-91584270FCFF}" type="presOf" srcId="{67C0521E-0638-F445-9044-C8F2FBC5FE98}" destId="{2908F49C-217F-E547-9F6C-E50213D6EE59}" srcOrd="1" destOrd="0" presId="urn:microsoft.com/office/officeart/2005/8/layout/radial5"/>
    <dgm:cxn modelId="{977E98B8-D1A2-814F-A5D1-FAFBEE6E31D3}" type="presOf" srcId="{89F01B41-DD60-C444-BEF9-441982CD96A4}" destId="{F51DE8A5-6E70-DE48-93EE-842CD88DD724}" srcOrd="1" destOrd="0" presId="urn:microsoft.com/office/officeart/2005/8/layout/radial5"/>
    <dgm:cxn modelId="{793637D0-EBE5-2744-B1C4-A912B36F82A2}" type="presOf" srcId="{89F01B41-DD60-C444-BEF9-441982CD96A4}" destId="{1FEBE29A-339B-F244-BD74-2DF5DD96E4FF}" srcOrd="0" destOrd="0" presId="urn:microsoft.com/office/officeart/2005/8/layout/radial5"/>
    <dgm:cxn modelId="{DC3002AC-9E59-7C4E-8FF4-F13795E45963}" type="presOf" srcId="{0480CD2C-4A76-BD4B-9169-BCD763DD1479}" destId="{09C7295C-8316-B747-9BC5-B7A2CC1AFA31}" srcOrd="0" destOrd="0" presId="urn:microsoft.com/office/officeart/2005/8/layout/radial5"/>
    <dgm:cxn modelId="{8AD0FB3E-E0E2-9A43-B769-95392F8F2A0F}" type="presOf" srcId="{C30AF7D6-7C5C-6141-9BA8-AB562D673985}" destId="{84A5E244-74D6-2D43-8BD4-D66BD858EC60}" srcOrd="1" destOrd="0" presId="urn:microsoft.com/office/officeart/2005/8/layout/radial5"/>
    <dgm:cxn modelId="{584E081D-60B8-3848-917E-B2FE36377DC7}" type="presOf" srcId="{CE6E0476-2446-B340-9E0E-62CC35A29F66}" destId="{981964E9-5F60-BE4E-BD51-003AF7A0AA6F}" srcOrd="0" destOrd="0" presId="urn:microsoft.com/office/officeart/2005/8/layout/radial5"/>
    <dgm:cxn modelId="{F8994AB6-2DD7-2E40-BB50-7CEA71B8B858}" type="presOf" srcId="{2E59451B-994E-A647-8C15-7011065609DE}" destId="{11DCC217-30F2-084C-A855-320097EBA3E5}" srcOrd="1" destOrd="0" presId="urn:microsoft.com/office/officeart/2005/8/layout/radial5"/>
    <dgm:cxn modelId="{7CC0969B-A933-9E45-BB1C-DA081F9844B9}" type="presOf" srcId="{D9677D77-8401-CC48-B057-BC815A560D65}" destId="{5F033607-341C-584F-8B02-9C88E6401E05}" srcOrd="1" destOrd="0" presId="urn:microsoft.com/office/officeart/2005/8/layout/radial5"/>
    <dgm:cxn modelId="{683DCE98-8041-6C4B-A313-810A8FE839C9}" type="presOf" srcId="{D8302FDF-07D3-824E-B31C-E6C5682AC3F7}" destId="{707C5AA4-2A91-3546-973C-CC7941E8D28B}" srcOrd="1" destOrd="0" presId="urn:microsoft.com/office/officeart/2005/8/layout/radial5"/>
    <dgm:cxn modelId="{CAFF9C0E-BD26-EB46-92BF-25CD918BCC26}" type="presOf" srcId="{0DAC83CF-4C56-D747-BB73-AB69E85C12DD}" destId="{554EDAE8-11C8-0744-BF39-3C5F5827CF24}" srcOrd="0" destOrd="0" presId="urn:microsoft.com/office/officeart/2005/8/layout/radial5"/>
    <dgm:cxn modelId="{B1DD09DB-E23B-C240-9F98-587B1B5C18FF}" srcId="{3DA8AA0C-D08E-E14C-85CF-C49C19D06687}" destId="{E4BC8565-996B-284B-8B4A-8FDE74F97676}" srcOrd="0" destOrd="0" parTransId="{E073B805-5034-FC41-A21E-D198CCD9CC6C}" sibTransId="{A54C4A2A-F36C-3848-B094-53B42FCF52F9}"/>
    <dgm:cxn modelId="{82841DDF-B371-A641-8A0A-48C35A304CA8}" type="presOf" srcId="{C30AF7D6-7C5C-6141-9BA8-AB562D673985}" destId="{8BC47922-2A7A-4E4D-B457-260C93F9D99C}" srcOrd="0" destOrd="0" presId="urn:microsoft.com/office/officeart/2005/8/layout/radial5"/>
    <dgm:cxn modelId="{420D6046-D07B-2E4D-A728-1294DFEFB102}" srcId="{E4BC8565-996B-284B-8B4A-8FDE74F97676}" destId="{49828E3C-B06A-C04A-8CF0-2165EE33F424}" srcOrd="4" destOrd="0" parTransId="{D8302FDF-07D3-824E-B31C-E6C5682AC3F7}" sibTransId="{66380D4A-694E-A047-8BBE-5768045C0C5C}"/>
    <dgm:cxn modelId="{870695CA-0B8F-9646-8166-8F4428341767}" srcId="{E4BC8565-996B-284B-8B4A-8FDE74F97676}" destId="{CD21432F-48BC-484F-B388-FF5C0C21E942}" srcOrd="0" destOrd="0" parTransId="{2E59451B-994E-A647-8C15-7011065609DE}" sibTransId="{0ABC6081-F0EF-5740-9CFC-178408658269}"/>
    <dgm:cxn modelId="{3769A519-4EF4-BA4E-A07A-CB26CFB9BAC8}" type="presOf" srcId="{D9677D77-8401-CC48-B057-BC815A560D65}" destId="{046A3BB1-06BE-9C48-94AF-760776D4DC27}" srcOrd="0" destOrd="0" presId="urn:microsoft.com/office/officeart/2005/8/layout/radial5"/>
    <dgm:cxn modelId="{63D76FAF-36E6-824F-8EA1-919F4F07F363}" type="presOf" srcId="{67C0521E-0638-F445-9044-C8F2FBC5FE98}" destId="{27E0804E-1E2A-7F4B-8423-640272B2A12E}" srcOrd="0" destOrd="0" presId="urn:microsoft.com/office/officeart/2005/8/layout/radial5"/>
    <dgm:cxn modelId="{86904446-3879-DB40-A4AA-60C592B683D5}" type="presOf" srcId="{92825431-B2DA-BD42-8690-4241492BD0DA}" destId="{4876B431-8811-6E4F-8F8C-3A71F41D493F}" srcOrd="0" destOrd="0" presId="urn:microsoft.com/office/officeart/2005/8/layout/radial5"/>
    <dgm:cxn modelId="{10A76FF3-DD50-3C41-9A15-AC84790EB11C}" srcId="{E4BC8565-996B-284B-8B4A-8FDE74F97676}" destId="{473D0086-AFE4-3643-9016-D77B57FB4831}" srcOrd="1" destOrd="0" parTransId="{89F01B41-DD60-C444-BEF9-441982CD96A4}" sibTransId="{4156C200-6ED3-1C4C-80B7-7596BC08F49C}"/>
    <dgm:cxn modelId="{BFFF2DC3-129D-224D-963B-AC420EEE5EF2}" type="presOf" srcId="{473D0086-AFE4-3643-9016-D77B57FB4831}" destId="{2C58317A-17F2-DA43-B342-3285AFC76D11}" srcOrd="0" destOrd="0" presId="urn:microsoft.com/office/officeart/2005/8/layout/radial5"/>
    <dgm:cxn modelId="{23877079-FB4E-4345-ABAA-0467389C30CF}" type="presOf" srcId="{CD21432F-48BC-484F-B388-FF5C0C21E942}" destId="{EE3D4364-9520-5941-B338-224986A37781}" srcOrd="0" destOrd="0" presId="urn:microsoft.com/office/officeart/2005/8/layout/radial5"/>
    <dgm:cxn modelId="{7213C21E-B649-A44B-BE64-B2D8BBA17323}" srcId="{E4BC8565-996B-284B-8B4A-8FDE74F97676}" destId="{6656283E-CE8D-2047-A874-F4838DBD2B92}" srcOrd="5" destOrd="0" parTransId="{D9677D77-8401-CC48-B057-BC815A560D65}" sibTransId="{C5A3230C-787D-C344-B8C0-CFF3AAD04FDA}"/>
    <dgm:cxn modelId="{26E8B75A-5179-4543-BD34-276F9738278D}" type="presOf" srcId="{6656283E-CE8D-2047-A874-F4838DBD2B92}" destId="{B74D1812-2A06-134F-BF08-15C298169A9A}" srcOrd="0" destOrd="0" presId="urn:microsoft.com/office/officeart/2005/8/layout/radial5"/>
    <dgm:cxn modelId="{5DE43F9B-522B-1343-A5CA-285002DE746A}" type="presOf" srcId="{E4BC8565-996B-284B-8B4A-8FDE74F97676}" destId="{FCE53635-05F4-3440-AC96-B504F0197127}" srcOrd="0" destOrd="0" presId="urn:microsoft.com/office/officeart/2005/8/layout/radial5"/>
    <dgm:cxn modelId="{D1A67DB3-F573-564A-9052-795EBB7143CD}" type="presOf" srcId="{A2901401-A060-1B47-BC3A-E3FA9FC49524}" destId="{CE30DB25-268A-7F42-8840-C883670267CD}" srcOrd="0" destOrd="0" presId="urn:microsoft.com/office/officeart/2005/8/layout/radial5"/>
    <dgm:cxn modelId="{80FBF9A4-2ADC-D848-A46A-0394D820C94A}" type="presParOf" srcId="{749B4A86-C7B4-2140-962E-59460E525980}" destId="{FCE53635-05F4-3440-AC96-B504F0197127}" srcOrd="0" destOrd="0" presId="urn:microsoft.com/office/officeart/2005/8/layout/radial5"/>
    <dgm:cxn modelId="{DE1BF8BF-0B9B-5B40-847B-92541C84EDFA}" type="presParOf" srcId="{749B4A86-C7B4-2140-962E-59460E525980}" destId="{06B114AB-D9DF-E249-84B8-CD45AF354B10}" srcOrd="1" destOrd="0" presId="urn:microsoft.com/office/officeart/2005/8/layout/radial5"/>
    <dgm:cxn modelId="{1A7E9BDF-D391-FB4F-8EE4-ADE1C5C5D0B3}" type="presParOf" srcId="{06B114AB-D9DF-E249-84B8-CD45AF354B10}" destId="{11DCC217-30F2-084C-A855-320097EBA3E5}" srcOrd="0" destOrd="0" presId="urn:microsoft.com/office/officeart/2005/8/layout/radial5"/>
    <dgm:cxn modelId="{9979E40C-140A-D347-8038-1C5BF9ACBB23}" type="presParOf" srcId="{749B4A86-C7B4-2140-962E-59460E525980}" destId="{EE3D4364-9520-5941-B338-224986A37781}" srcOrd="2" destOrd="0" presId="urn:microsoft.com/office/officeart/2005/8/layout/radial5"/>
    <dgm:cxn modelId="{32E929F7-C81F-DD4A-94BC-4453B5E5243F}" type="presParOf" srcId="{749B4A86-C7B4-2140-962E-59460E525980}" destId="{1FEBE29A-339B-F244-BD74-2DF5DD96E4FF}" srcOrd="3" destOrd="0" presId="urn:microsoft.com/office/officeart/2005/8/layout/radial5"/>
    <dgm:cxn modelId="{78BAF778-C106-1446-85F7-9799C3914FFB}" type="presParOf" srcId="{1FEBE29A-339B-F244-BD74-2DF5DD96E4FF}" destId="{F51DE8A5-6E70-DE48-93EE-842CD88DD724}" srcOrd="0" destOrd="0" presId="urn:microsoft.com/office/officeart/2005/8/layout/radial5"/>
    <dgm:cxn modelId="{1AF61E8D-867E-B845-8130-5665E18283E4}" type="presParOf" srcId="{749B4A86-C7B4-2140-962E-59460E525980}" destId="{2C58317A-17F2-DA43-B342-3285AFC76D11}" srcOrd="4" destOrd="0" presId="urn:microsoft.com/office/officeart/2005/8/layout/radial5"/>
    <dgm:cxn modelId="{EFCACE9E-75E0-3D44-9A97-794EBD830AD2}" type="presParOf" srcId="{749B4A86-C7B4-2140-962E-59460E525980}" destId="{4876B431-8811-6E4F-8F8C-3A71F41D493F}" srcOrd="5" destOrd="0" presId="urn:microsoft.com/office/officeart/2005/8/layout/radial5"/>
    <dgm:cxn modelId="{7062058D-97A7-164B-81CD-B387F97BFDA4}" type="presParOf" srcId="{4876B431-8811-6E4F-8F8C-3A71F41D493F}" destId="{2D169C0E-39DF-E74A-9EC2-7C59E7842939}" srcOrd="0" destOrd="0" presId="urn:microsoft.com/office/officeart/2005/8/layout/radial5"/>
    <dgm:cxn modelId="{34866ED4-FA4A-4B41-80A5-0E173E5D6706}" type="presParOf" srcId="{749B4A86-C7B4-2140-962E-59460E525980}" destId="{981964E9-5F60-BE4E-BD51-003AF7A0AA6F}" srcOrd="6" destOrd="0" presId="urn:microsoft.com/office/officeart/2005/8/layout/radial5"/>
    <dgm:cxn modelId="{92F58850-9B7A-0846-9408-AE1999C66B87}" type="presParOf" srcId="{749B4A86-C7B4-2140-962E-59460E525980}" destId="{27E0804E-1E2A-7F4B-8423-640272B2A12E}" srcOrd="7" destOrd="0" presId="urn:microsoft.com/office/officeart/2005/8/layout/radial5"/>
    <dgm:cxn modelId="{4EF6A068-58BF-A643-9B9E-4253438D3F40}" type="presParOf" srcId="{27E0804E-1E2A-7F4B-8423-640272B2A12E}" destId="{2908F49C-217F-E547-9F6C-E50213D6EE59}" srcOrd="0" destOrd="0" presId="urn:microsoft.com/office/officeart/2005/8/layout/radial5"/>
    <dgm:cxn modelId="{47302E0E-48F2-FF4B-A5F2-AFC10BF96592}" type="presParOf" srcId="{749B4A86-C7B4-2140-962E-59460E525980}" destId="{CE30DB25-268A-7F42-8840-C883670267CD}" srcOrd="8" destOrd="0" presId="urn:microsoft.com/office/officeart/2005/8/layout/radial5"/>
    <dgm:cxn modelId="{51DE262C-4098-894E-B017-21716B8861D5}" type="presParOf" srcId="{749B4A86-C7B4-2140-962E-59460E525980}" destId="{79A8F267-82F0-4643-A297-0E64119A4B05}" srcOrd="9" destOrd="0" presId="urn:microsoft.com/office/officeart/2005/8/layout/radial5"/>
    <dgm:cxn modelId="{6517F235-0469-844A-8610-25BDD07BB348}" type="presParOf" srcId="{79A8F267-82F0-4643-A297-0E64119A4B05}" destId="{707C5AA4-2A91-3546-973C-CC7941E8D28B}" srcOrd="0" destOrd="0" presId="urn:microsoft.com/office/officeart/2005/8/layout/radial5"/>
    <dgm:cxn modelId="{665F65BC-38F9-1D40-A19F-423FFDC203B6}" type="presParOf" srcId="{749B4A86-C7B4-2140-962E-59460E525980}" destId="{83291516-EE6A-D44A-AFA6-080CFEE9E1CB}" srcOrd="10" destOrd="0" presId="urn:microsoft.com/office/officeart/2005/8/layout/radial5"/>
    <dgm:cxn modelId="{B7432157-9654-5647-9D1E-C0649C506286}" type="presParOf" srcId="{749B4A86-C7B4-2140-962E-59460E525980}" destId="{046A3BB1-06BE-9C48-94AF-760776D4DC27}" srcOrd="11" destOrd="0" presId="urn:microsoft.com/office/officeart/2005/8/layout/radial5"/>
    <dgm:cxn modelId="{824156C7-D441-E045-BB79-06FC103F3EA9}" type="presParOf" srcId="{046A3BB1-06BE-9C48-94AF-760776D4DC27}" destId="{5F033607-341C-584F-8B02-9C88E6401E05}" srcOrd="0" destOrd="0" presId="urn:microsoft.com/office/officeart/2005/8/layout/radial5"/>
    <dgm:cxn modelId="{DACDCBE6-9D6D-F942-8C6E-E4E2D388F878}" type="presParOf" srcId="{749B4A86-C7B4-2140-962E-59460E525980}" destId="{B74D1812-2A06-134F-BF08-15C298169A9A}" srcOrd="12" destOrd="0" presId="urn:microsoft.com/office/officeart/2005/8/layout/radial5"/>
    <dgm:cxn modelId="{2D6CAE49-AC12-A04F-A2CA-1806E11A5713}" type="presParOf" srcId="{749B4A86-C7B4-2140-962E-59460E525980}" destId="{554EDAE8-11C8-0744-BF39-3C5F5827CF24}" srcOrd="13" destOrd="0" presId="urn:microsoft.com/office/officeart/2005/8/layout/radial5"/>
    <dgm:cxn modelId="{9B8E3D97-70A9-8F42-B28D-9BD2F1B538B9}" type="presParOf" srcId="{554EDAE8-11C8-0744-BF39-3C5F5827CF24}" destId="{9CCF6F5E-A0CD-CB4E-AD51-CF5E56EA75AE}" srcOrd="0" destOrd="0" presId="urn:microsoft.com/office/officeart/2005/8/layout/radial5"/>
    <dgm:cxn modelId="{F9114FD6-1602-DE44-8065-1BF34E34107C}" type="presParOf" srcId="{749B4A86-C7B4-2140-962E-59460E525980}" destId="{376E46FD-C0E8-6940-AEAB-C51AB03A01F7}" srcOrd="14" destOrd="0" presId="urn:microsoft.com/office/officeart/2005/8/layout/radial5"/>
    <dgm:cxn modelId="{A3DC1970-D375-BB4F-B4AB-7D23572170D4}" type="presParOf" srcId="{749B4A86-C7B4-2140-962E-59460E525980}" destId="{8BC47922-2A7A-4E4D-B457-260C93F9D99C}" srcOrd="15" destOrd="0" presId="urn:microsoft.com/office/officeart/2005/8/layout/radial5"/>
    <dgm:cxn modelId="{7F9B4848-241E-094D-8299-B708FDCC36F5}" type="presParOf" srcId="{8BC47922-2A7A-4E4D-B457-260C93F9D99C}" destId="{84A5E244-74D6-2D43-8BD4-D66BD858EC60}" srcOrd="0" destOrd="0" presId="urn:microsoft.com/office/officeart/2005/8/layout/radial5"/>
    <dgm:cxn modelId="{F29F12C9-752F-4D4D-8B65-BA20F0653F49}" type="presParOf" srcId="{749B4A86-C7B4-2140-962E-59460E525980}" destId="{09C7295C-8316-B747-9BC5-B7A2CC1AFA31}" srcOrd="1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AE13895-2412-B34A-95AE-6FD99B73D87F}" type="doc">
      <dgm:prSet loTypeId="urn:microsoft.com/office/officeart/2005/8/layout/hList1" loCatId="" qsTypeId="urn:microsoft.com/office/officeart/2005/8/quickstyle/simple4" qsCatId="simple" csTypeId="urn:microsoft.com/office/officeart/2005/8/colors/colorful3" csCatId="colorful" phldr="1"/>
      <dgm:spPr/>
      <dgm:t>
        <a:bodyPr/>
        <a:lstStyle/>
        <a:p>
          <a:endParaRPr lang="en-US"/>
        </a:p>
      </dgm:t>
    </dgm:pt>
    <dgm:pt modelId="{267E5470-63D8-3743-B131-6B9968F549F8}">
      <dgm:prSet phldrT="[Text]"/>
      <dgm:spPr/>
      <dgm:t>
        <a:bodyPr/>
        <a:lstStyle/>
        <a:p>
          <a:r>
            <a:rPr lang="en-US" smtClean="0">
              <a:latin typeface="Calibri"/>
              <a:cs typeface="Calibri"/>
            </a:rPr>
            <a:t>Automated Management</a:t>
          </a:r>
          <a:endParaRPr lang="en-US" dirty="0">
            <a:latin typeface="Calibri"/>
            <a:cs typeface="Calibri"/>
          </a:endParaRPr>
        </a:p>
      </dgm:t>
    </dgm:pt>
    <dgm:pt modelId="{8D8FB397-E51A-1840-A9D1-0AC5F24379AA}" type="parTrans" cxnId="{175DF9AB-4111-E948-856B-12C655D91032}">
      <dgm:prSet/>
      <dgm:spPr/>
      <dgm:t>
        <a:bodyPr/>
        <a:lstStyle/>
        <a:p>
          <a:endParaRPr lang="en-US">
            <a:latin typeface="Calibri"/>
            <a:cs typeface="Calibri"/>
          </a:endParaRPr>
        </a:p>
      </dgm:t>
    </dgm:pt>
    <dgm:pt modelId="{71FA73F9-DBE3-4747-B8F2-26A9FF7F7A56}" type="sibTrans" cxnId="{175DF9AB-4111-E948-856B-12C655D91032}">
      <dgm:prSet/>
      <dgm:spPr/>
      <dgm:t>
        <a:bodyPr/>
        <a:lstStyle/>
        <a:p>
          <a:endParaRPr lang="en-US">
            <a:latin typeface="Calibri"/>
            <a:cs typeface="Calibri"/>
          </a:endParaRPr>
        </a:p>
      </dgm:t>
    </dgm:pt>
    <dgm:pt modelId="{DCC83004-3098-0242-A5EF-0C1CA8011484}">
      <dgm:prSet phldrT="[Text]"/>
      <dgm:spPr/>
      <dgm:t>
        <a:bodyPr/>
        <a:lstStyle/>
        <a:p>
          <a:r>
            <a:rPr lang="en-US" dirty="0" smtClean="0">
              <a:latin typeface="Calibri"/>
              <a:cs typeface="Calibri"/>
            </a:rPr>
            <a:t>Start / Stop node or whole cluster</a:t>
          </a:r>
          <a:endParaRPr lang="en-US" dirty="0">
            <a:latin typeface="Calibri"/>
            <a:cs typeface="Calibri"/>
          </a:endParaRPr>
        </a:p>
      </dgm:t>
    </dgm:pt>
    <dgm:pt modelId="{563ECF00-5717-DD44-BB3D-CCCAADD06CD7}" type="parTrans" cxnId="{992B0B6B-1965-5541-BB82-F1602CDDA916}">
      <dgm:prSet/>
      <dgm:spPr/>
      <dgm:t>
        <a:bodyPr/>
        <a:lstStyle/>
        <a:p>
          <a:endParaRPr lang="en-US">
            <a:latin typeface="Calibri"/>
            <a:cs typeface="Calibri"/>
          </a:endParaRPr>
        </a:p>
      </dgm:t>
    </dgm:pt>
    <dgm:pt modelId="{B84C2292-6ED1-5142-AC4D-1862F44DA530}" type="sibTrans" cxnId="{992B0B6B-1965-5541-BB82-F1602CDDA916}">
      <dgm:prSet/>
      <dgm:spPr/>
      <dgm:t>
        <a:bodyPr/>
        <a:lstStyle/>
        <a:p>
          <a:endParaRPr lang="en-US">
            <a:latin typeface="Calibri"/>
            <a:cs typeface="Calibri"/>
          </a:endParaRPr>
        </a:p>
      </dgm:t>
    </dgm:pt>
    <dgm:pt modelId="{6DF81360-A293-114C-B06C-F62F684FF5FE}">
      <dgm:prSet phldrT="[Text]"/>
      <dgm:spPr/>
      <dgm:t>
        <a:bodyPr/>
        <a:lstStyle/>
        <a:p>
          <a:r>
            <a:rPr lang="en-US" smtClean="0">
              <a:latin typeface="Calibri"/>
              <a:cs typeface="Calibri"/>
            </a:rPr>
            <a:t>Self-Healing</a:t>
          </a:r>
          <a:endParaRPr lang="en-US" dirty="0">
            <a:latin typeface="Calibri"/>
            <a:cs typeface="Calibri"/>
          </a:endParaRPr>
        </a:p>
      </dgm:t>
    </dgm:pt>
    <dgm:pt modelId="{03348137-A9A7-0141-B2CA-51151A0FD079}" type="parTrans" cxnId="{29974280-6F26-134A-A1C7-B0EF7A203137}">
      <dgm:prSet/>
      <dgm:spPr/>
      <dgm:t>
        <a:bodyPr/>
        <a:lstStyle/>
        <a:p>
          <a:endParaRPr lang="en-US">
            <a:latin typeface="Calibri"/>
            <a:cs typeface="Calibri"/>
          </a:endParaRPr>
        </a:p>
      </dgm:t>
    </dgm:pt>
    <dgm:pt modelId="{399044AC-3459-1E44-837D-B22B1C86BDF3}" type="sibTrans" cxnId="{29974280-6F26-134A-A1C7-B0EF7A203137}">
      <dgm:prSet/>
      <dgm:spPr/>
      <dgm:t>
        <a:bodyPr/>
        <a:lstStyle/>
        <a:p>
          <a:endParaRPr lang="en-US">
            <a:latin typeface="Calibri"/>
            <a:cs typeface="Calibri"/>
          </a:endParaRPr>
        </a:p>
      </dgm:t>
    </dgm:pt>
    <dgm:pt modelId="{25CC584D-B91F-9947-AAEE-CA75EDA1CF49}">
      <dgm:prSet phldrT="[Text]"/>
      <dgm:spPr/>
      <dgm:t>
        <a:bodyPr/>
        <a:lstStyle/>
        <a:p>
          <a:r>
            <a:rPr lang="en-US" smtClean="0">
              <a:latin typeface="Calibri"/>
              <a:cs typeface="Calibri"/>
            </a:rPr>
            <a:t>Node monitoring</a:t>
          </a:r>
          <a:endParaRPr lang="en-US" dirty="0">
            <a:latin typeface="Calibri"/>
            <a:cs typeface="Calibri"/>
          </a:endParaRPr>
        </a:p>
      </dgm:t>
    </dgm:pt>
    <dgm:pt modelId="{07501F70-9724-5B4A-9053-0FA5EE0E9CB4}" type="parTrans" cxnId="{406DD75C-C838-DF4F-9E10-C662D6381528}">
      <dgm:prSet/>
      <dgm:spPr/>
      <dgm:t>
        <a:bodyPr/>
        <a:lstStyle/>
        <a:p>
          <a:endParaRPr lang="en-US">
            <a:latin typeface="Calibri"/>
            <a:cs typeface="Calibri"/>
          </a:endParaRPr>
        </a:p>
      </dgm:t>
    </dgm:pt>
    <dgm:pt modelId="{BB4A822B-0886-8D48-B635-CF25939447C2}" type="sibTrans" cxnId="{406DD75C-C838-DF4F-9E10-C662D6381528}">
      <dgm:prSet/>
      <dgm:spPr/>
      <dgm:t>
        <a:bodyPr/>
        <a:lstStyle/>
        <a:p>
          <a:endParaRPr lang="en-US">
            <a:latin typeface="Calibri"/>
            <a:cs typeface="Calibri"/>
          </a:endParaRPr>
        </a:p>
      </dgm:t>
    </dgm:pt>
    <dgm:pt modelId="{9827D14D-F326-F145-9746-9DFB06754E80}">
      <dgm:prSet phldrT="[Text]"/>
      <dgm:spPr/>
      <dgm:t>
        <a:bodyPr/>
        <a:lstStyle/>
        <a:p>
          <a:r>
            <a:rPr lang="en-US" smtClean="0">
              <a:latin typeface="Calibri"/>
              <a:cs typeface="Calibri"/>
            </a:rPr>
            <a:t>HA Operations</a:t>
          </a:r>
          <a:endParaRPr lang="en-US" dirty="0">
            <a:latin typeface="Calibri"/>
            <a:cs typeface="Calibri"/>
          </a:endParaRPr>
        </a:p>
      </dgm:t>
    </dgm:pt>
    <dgm:pt modelId="{59CA1B57-D8EB-1C41-B611-A460F87A2D3E}" type="parTrans" cxnId="{85BACC66-30DE-E246-81B7-08A21656DFBD}">
      <dgm:prSet/>
      <dgm:spPr/>
      <dgm:t>
        <a:bodyPr/>
        <a:lstStyle/>
        <a:p>
          <a:endParaRPr lang="en-US">
            <a:latin typeface="Calibri"/>
            <a:cs typeface="Calibri"/>
          </a:endParaRPr>
        </a:p>
      </dgm:t>
    </dgm:pt>
    <dgm:pt modelId="{DF4EDF42-22C0-0F44-8D31-97E50597C3BB}" type="sibTrans" cxnId="{85BACC66-30DE-E246-81B7-08A21656DFBD}">
      <dgm:prSet/>
      <dgm:spPr/>
      <dgm:t>
        <a:bodyPr/>
        <a:lstStyle/>
        <a:p>
          <a:endParaRPr lang="en-US">
            <a:latin typeface="Calibri"/>
            <a:cs typeface="Calibri"/>
          </a:endParaRPr>
        </a:p>
      </dgm:t>
    </dgm:pt>
    <dgm:pt modelId="{3B22C8FF-254F-6648-A1A0-6F4115F3DA41}">
      <dgm:prSet phldrT="[Text]"/>
      <dgm:spPr/>
      <dgm:t>
        <a:bodyPr/>
        <a:lstStyle/>
        <a:p>
          <a:r>
            <a:rPr lang="en-US" dirty="0" smtClean="0">
              <a:latin typeface="Calibri"/>
              <a:cs typeface="Calibri"/>
            </a:rPr>
            <a:t>Cluster-wide configuration consistency</a:t>
          </a:r>
          <a:endParaRPr lang="en-US" dirty="0">
            <a:latin typeface="Calibri"/>
            <a:cs typeface="Calibri"/>
          </a:endParaRPr>
        </a:p>
      </dgm:t>
    </dgm:pt>
    <dgm:pt modelId="{0918FD64-4261-3D41-BC8D-1F9CA0BC038A}" type="parTrans" cxnId="{AE2709EC-8C91-854D-B1B0-28E3C1BD1E3D}">
      <dgm:prSet/>
      <dgm:spPr/>
      <dgm:t>
        <a:bodyPr/>
        <a:lstStyle/>
        <a:p>
          <a:endParaRPr lang="en-US">
            <a:latin typeface="Calibri"/>
            <a:cs typeface="Calibri"/>
          </a:endParaRPr>
        </a:p>
      </dgm:t>
    </dgm:pt>
    <dgm:pt modelId="{CA64F853-2F87-A848-9758-FCDF1258ACE3}" type="sibTrans" cxnId="{AE2709EC-8C91-854D-B1B0-28E3C1BD1E3D}">
      <dgm:prSet/>
      <dgm:spPr/>
      <dgm:t>
        <a:bodyPr/>
        <a:lstStyle/>
        <a:p>
          <a:endParaRPr lang="en-US">
            <a:latin typeface="Calibri"/>
            <a:cs typeface="Calibri"/>
          </a:endParaRPr>
        </a:p>
      </dgm:t>
    </dgm:pt>
    <dgm:pt modelId="{B12A3BB3-C247-C143-A468-84F382017AB4}">
      <dgm:prSet/>
      <dgm:spPr/>
      <dgm:t>
        <a:bodyPr/>
        <a:lstStyle/>
        <a:p>
          <a:r>
            <a:rPr lang="en-US" smtClean="0">
              <a:latin typeface="Calibri"/>
              <a:cs typeface="Calibri"/>
            </a:rPr>
            <a:t>On-Line Scaling</a:t>
          </a:r>
          <a:endParaRPr lang="en-US" dirty="0">
            <a:latin typeface="Calibri"/>
            <a:cs typeface="Calibri"/>
          </a:endParaRPr>
        </a:p>
      </dgm:t>
    </dgm:pt>
    <dgm:pt modelId="{05755B96-0841-6E4A-A630-762738F7AD08}" type="parTrans" cxnId="{50C48660-DC3A-A44E-997B-2C3B2C3B3CB8}">
      <dgm:prSet/>
      <dgm:spPr/>
      <dgm:t>
        <a:bodyPr/>
        <a:lstStyle/>
        <a:p>
          <a:endParaRPr lang="en-US">
            <a:latin typeface="Calibri"/>
            <a:cs typeface="Calibri"/>
          </a:endParaRPr>
        </a:p>
      </dgm:t>
    </dgm:pt>
    <dgm:pt modelId="{F164EA02-5FE8-3F4A-9D39-8A2E0FB5540B}" type="sibTrans" cxnId="{50C48660-DC3A-A44E-997B-2C3B2C3B3CB8}">
      <dgm:prSet/>
      <dgm:spPr/>
      <dgm:t>
        <a:bodyPr/>
        <a:lstStyle/>
        <a:p>
          <a:endParaRPr lang="en-US">
            <a:latin typeface="Calibri"/>
            <a:cs typeface="Calibri"/>
          </a:endParaRPr>
        </a:p>
      </dgm:t>
    </dgm:pt>
    <dgm:pt modelId="{7CA1AE4E-93FB-AA4B-A0EF-2F5D58E344F2}">
      <dgm:prSet/>
      <dgm:spPr/>
      <dgm:t>
        <a:bodyPr/>
        <a:lstStyle/>
        <a:p>
          <a:r>
            <a:rPr lang="en-US" smtClean="0">
              <a:latin typeface="Calibri"/>
              <a:cs typeface="Calibri"/>
            </a:rPr>
            <a:t>On-Line Reconfiguration</a:t>
          </a:r>
          <a:endParaRPr lang="en-US" dirty="0">
            <a:latin typeface="Calibri"/>
            <a:cs typeface="Calibri"/>
          </a:endParaRPr>
        </a:p>
      </dgm:t>
    </dgm:pt>
    <dgm:pt modelId="{B5762402-2355-FE4E-B903-EE13C92AD37F}" type="parTrans" cxnId="{27A85332-0599-C94B-A3B0-03392DF12154}">
      <dgm:prSet/>
      <dgm:spPr/>
      <dgm:t>
        <a:bodyPr/>
        <a:lstStyle/>
        <a:p>
          <a:endParaRPr lang="en-US">
            <a:latin typeface="Calibri"/>
            <a:cs typeface="Calibri"/>
          </a:endParaRPr>
        </a:p>
      </dgm:t>
    </dgm:pt>
    <dgm:pt modelId="{7D968B23-F8E2-2749-AF66-5BA177AE3563}" type="sibTrans" cxnId="{27A85332-0599-C94B-A3B0-03392DF12154}">
      <dgm:prSet/>
      <dgm:spPr/>
      <dgm:t>
        <a:bodyPr/>
        <a:lstStyle/>
        <a:p>
          <a:endParaRPr lang="en-US">
            <a:latin typeface="Calibri"/>
            <a:cs typeface="Calibri"/>
          </a:endParaRPr>
        </a:p>
      </dgm:t>
    </dgm:pt>
    <dgm:pt modelId="{12BD3C75-163A-ED45-8F51-C7030AAFC517}">
      <dgm:prSet/>
      <dgm:spPr/>
      <dgm:t>
        <a:bodyPr/>
        <a:lstStyle/>
        <a:p>
          <a:r>
            <a:rPr lang="en-US" smtClean="0">
              <a:latin typeface="Calibri"/>
              <a:cs typeface="Calibri"/>
            </a:rPr>
            <a:t>On-Line Upgrades</a:t>
          </a:r>
          <a:endParaRPr lang="en-US" dirty="0">
            <a:latin typeface="Calibri"/>
            <a:cs typeface="Calibri"/>
          </a:endParaRPr>
        </a:p>
      </dgm:t>
    </dgm:pt>
    <dgm:pt modelId="{8433354A-F5D5-1F46-BF8B-94CD1F4D9811}" type="parTrans" cxnId="{C7134E2B-24A0-2343-B55F-E00547EC5A2B}">
      <dgm:prSet/>
      <dgm:spPr/>
      <dgm:t>
        <a:bodyPr/>
        <a:lstStyle/>
        <a:p>
          <a:endParaRPr lang="en-US">
            <a:latin typeface="Calibri"/>
            <a:cs typeface="Calibri"/>
          </a:endParaRPr>
        </a:p>
      </dgm:t>
    </dgm:pt>
    <dgm:pt modelId="{99DE67F9-3701-A444-A8DD-57B46E672CD7}" type="sibTrans" cxnId="{C7134E2B-24A0-2343-B55F-E00547EC5A2B}">
      <dgm:prSet/>
      <dgm:spPr/>
      <dgm:t>
        <a:bodyPr/>
        <a:lstStyle/>
        <a:p>
          <a:endParaRPr lang="en-US">
            <a:latin typeface="Calibri"/>
            <a:cs typeface="Calibri"/>
          </a:endParaRPr>
        </a:p>
      </dgm:t>
    </dgm:pt>
    <dgm:pt modelId="{B79EBC21-CEDA-8947-8BC5-374658E47DFA}">
      <dgm:prSet/>
      <dgm:spPr/>
      <dgm:t>
        <a:bodyPr/>
        <a:lstStyle/>
        <a:p>
          <a:r>
            <a:rPr lang="en-US" smtClean="0">
              <a:latin typeface="Calibri"/>
              <a:cs typeface="Calibri"/>
            </a:rPr>
            <a:t>On-Line Backup &amp; Restore</a:t>
          </a:r>
          <a:endParaRPr lang="en-US" dirty="0">
            <a:latin typeface="Calibri"/>
            <a:cs typeface="Calibri"/>
          </a:endParaRPr>
        </a:p>
      </dgm:t>
    </dgm:pt>
    <dgm:pt modelId="{619BC33E-E467-E04D-9388-847489D2AEDB}" type="parTrans" cxnId="{B84277DE-1FB3-B046-9D99-446338A13028}">
      <dgm:prSet/>
      <dgm:spPr/>
      <dgm:t>
        <a:bodyPr/>
        <a:lstStyle/>
        <a:p>
          <a:endParaRPr lang="en-US">
            <a:latin typeface="Calibri"/>
            <a:cs typeface="Calibri"/>
          </a:endParaRPr>
        </a:p>
      </dgm:t>
    </dgm:pt>
    <dgm:pt modelId="{C1BFE36D-76D6-1946-96C1-29AAA4AED279}" type="sibTrans" cxnId="{B84277DE-1FB3-B046-9D99-446338A13028}">
      <dgm:prSet/>
      <dgm:spPr/>
      <dgm:t>
        <a:bodyPr/>
        <a:lstStyle/>
        <a:p>
          <a:endParaRPr lang="en-US">
            <a:latin typeface="Calibri"/>
            <a:cs typeface="Calibri"/>
          </a:endParaRPr>
        </a:p>
      </dgm:t>
    </dgm:pt>
    <dgm:pt modelId="{F783B0E5-DCEB-1D43-B416-45722425AB16}">
      <dgm:prSet/>
      <dgm:spPr/>
      <dgm:t>
        <a:bodyPr/>
        <a:lstStyle/>
        <a:p>
          <a:r>
            <a:rPr lang="en-US" smtClean="0">
              <a:latin typeface="Calibri"/>
              <a:cs typeface="Calibri"/>
            </a:rPr>
            <a:t>Import Running Cluster</a:t>
          </a:r>
          <a:endParaRPr lang="en-US" dirty="0">
            <a:latin typeface="Calibri"/>
            <a:cs typeface="Calibri"/>
          </a:endParaRPr>
        </a:p>
      </dgm:t>
    </dgm:pt>
    <dgm:pt modelId="{07F0CE38-DBA1-4C4A-B8B0-710D00570CDE}" type="parTrans" cxnId="{9A78741D-CBAB-454F-8203-673FB93AD5B6}">
      <dgm:prSet/>
      <dgm:spPr/>
      <dgm:t>
        <a:bodyPr/>
        <a:lstStyle/>
        <a:p>
          <a:endParaRPr lang="en-US">
            <a:latin typeface="Calibri"/>
            <a:cs typeface="Calibri"/>
          </a:endParaRPr>
        </a:p>
      </dgm:t>
    </dgm:pt>
    <dgm:pt modelId="{F5344381-BC76-4B49-B608-D1E3F6AF9973}" type="sibTrans" cxnId="{9A78741D-CBAB-454F-8203-673FB93AD5B6}">
      <dgm:prSet/>
      <dgm:spPr/>
      <dgm:t>
        <a:bodyPr/>
        <a:lstStyle/>
        <a:p>
          <a:endParaRPr lang="en-US">
            <a:latin typeface="Calibri"/>
            <a:cs typeface="Calibri"/>
          </a:endParaRPr>
        </a:p>
      </dgm:t>
    </dgm:pt>
    <dgm:pt modelId="{0B6FE3B1-4F62-ED40-9116-606A1D35F4FD}">
      <dgm:prSet/>
      <dgm:spPr/>
      <dgm:t>
        <a:bodyPr/>
        <a:lstStyle/>
        <a:p>
          <a:r>
            <a:rPr lang="en-US" smtClean="0">
              <a:latin typeface="Calibri"/>
              <a:cs typeface="Calibri"/>
            </a:rPr>
            <a:t>Auto-recovery extended to SQL + mgmt nodes</a:t>
          </a:r>
          <a:endParaRPr lang="en-US" dirty="0">
            <a:latin typeface="Calibri"/>
            <a:cs typeface="Calibri"/>
          </a:endParaRPr>
        </a:p>
      </dgm:t>
    </dgm:pt>
    <dgm:pt modelId="{B00F94BB-D734-E842-809F-7D63F0D5D82B}" type="parTrans" cxnId="{7CC5312C-D66E-1543-A91F-24D5B17270CE}">
      <dgm:prSet/>
      <dgm:spPr/>
      <dgm:t>
        <a:bodyPr/>
        <a:lstStyle/>
        <a:p>
          <a:endParaRPr lang="en-US">
            <a:latin typeface="Calibri"/>
            <a:cs typeface="Calibri"/>
          </a:endParaRPr>
        </a:p>
      </dgm:t>
    </dgm:pt>
    <dgm:pt modelId="{26EACF39-8228-0147-8F05-A511838F3DF8}" type="sibTrans" cxnId="{7CC5312C-D66E-1543-A91F-24D5B17270CE}">
      <dgm:prSet/>
      <dgm:spPr/>
      <dgm:t>
        <a:bodyPr/>
        <a:lstStyle/>
        <a:p>
          <a:endParaRPr lang="en-US">
            <a:latin typeface="Calibri"/>
            <a:cs typeface="Calibri"/>
          </a:endParaRPr>
        </a:p>
      </dgm:t>
    </dgm:pt>
    <dgm:pt modelId="{C3B90D7A-B713-9F4C-993B-9F2CC6533D1B}">
      <dgm:prSet/>
      <dgm:spPr/>
      <dgm:t>
        <a:bodyPr/>
        <a:lstStyle/>
        <a:p>
          <a:r>
            <a:rPr lang="en-US" smtClean="0">
              <a:latin typeface="Calibri"/>
              <a:cs typeface="Calibri"/>
            </a:rPr>
            <a:t>Persistent configurations</a:t>
          </a:r>
          <a:endParaRPr lang="en-US" dirty="0">
            <a:latin typeface="Calibri"/>
            <a:cs typeface="Calibri"/>
          </a:endParaRPr>
        </a:p>
      </dgm:t>
    </dgm:pt>
    <dgm:pt modelId="{07982935-86F1-CC48-9B13-2107633C8AD2}" type="parTrans" cxnId="{1BEDA984-82C4-B84E-A7D3-7D1C26B41CA7}">
      <dgm:prSet/>
      <dgm:spPr/>
      <dgm:t>
        <a:bodyPr/>
        <a:lstStyle/>
        <a:p>
          <a:endParaRPr lang="en-US">
            <a:latin typeface="Calibri"/>
            <a:cs typeface="Calibri"/>
          </a:endParaRPr>
        </a:p>
      </dgm:t>
    </dgm:pt>
    <dgm:pt modelId="{19C6F39B-78BF-1248-9862-81BF997E6B37}" type="sibTrans" cxnId="{1BEDA984-82C4-B84E-A7D3-7D1C26B41CA7}">
      <dgm:prSet/>
      <dgm:spPr/>
      <dgm:t>
        <a:bodyPr/>
        <a:lstStyle/>
        <a:p>
          <a:endParaRPr lang="en-US">
            <a:latin typeface="Calibri"/>
            <a:cs typeface="Calibri"/>
          </a:endParaRPr>
        </a:p>
      </dgm:t>
    </dgm:pt>
    <dgm:pt modelId="{4CA23117-ED8C-4A4E-B249-9133B028A4DF}">
      <dgm:prSet/>
      <dgm:spPr/>
      <dgm:t>
        <a:bodyPr/>
        <a:lstStyle/>
        <a:p>
          <a:r>
            <a:rPr lang="en-US" smtClean="0">
              <a:latin typeface="Calibri"/>
              <a:cs typeface="Calibri"/>
            </a:rPr>
            <a:t>HA Agents</a:t>
          </a:r>
          <a:endParaRPr lang="en-US" dirty="0">
            <a:latin typeface="Calibri"/>
            <a:cs typeface="Calibri"/>
          </a:endParaRPr>
        </a:p>
      </dgm:t>
    </dgm:pt>
    <dgm:pt modelId="{4FD42A66-D8E6-7642-8AAE-0D70FDEB5D8A}" type="parTrans" cxnId="{B7064164-103A-1C44-9E43-E12421471EF9}">
      <dgm:prSet/>
      <dgm:spPr/>
      <dgm:t>
        <a:bodyPr/>
        <a:lstStyle/>
        <a:p>
          <a:endParaRPr lang="en-US">
            <a:latin typeface="Calibri"/>
            <a:cs typeface="Calibri"/>
          </a:endParaRPr>
        </a:p>
      </dgm:t>
    </dgm:pt>
    <dgm:pt modelId="{118C3A39-FB35-A34D-BFB2-4593B6D12630}" type="sibTrans" cxnId="{B7064164-103A-1C44-9E43-E12421471EF9}">
      <dgm:prSet/>
      <dgm:spPr/>
      <dgm:t>
        <a:bodyPr/>
        <a:lstStyle/>
        <a:p>
          <a:endParaRPr lang="en-US">
            <a:latin typeface="Calibri"/>
            <a:cs typeface="Calibri"/>
          </a:endParaRPr>
        </a:p>
      </dgm:t>
    </dgm:pt>
    <dgm:pt modelId="{B2608B86-66A5-5445-85ED-FCD4DF53D875}" type="pres">
      <dgm:prSet presAssocID="{8AE13895-2412-B34A-95AE-6FD99B73D87F}" presName="Name0" presStyleCnt="0">
        <dgm:presLayoutVars>
          <dgm:dir/>
          <dgm:animLvl val="lvl"/>
          <dgm:resizeHandles val="exact"/>
        </dgm:presLayoutVars>
      </dgm:prSet>
      <dgm:spPr/>
      <dgm:t>
        <a:bodyPr/>
        <a:lstStyle/>
        <a:p>
          <a:endParaRPr lang="en-US"/>
        </a:p>
      </dgm:t>
    </dgm:pt>
    <dgm:pt modelId="{497237C4-4E74-7444-B81D-BF9C3F0EB449}" type="pres">
      <dgm:prSet presAssocID="{267E5470-63D8-3743-B131-6B9968F549F8}" presName="composite" presStyleCnt="0"/>
      <dgm:spPr/>
      <dgm:t>
        <a:bodyPr/>
        <a:lstStyle/>
        <a:p>
          <a:endParaRPr lang="en-US"/>
        </a:p>
      </dgm:t>
    </dgm:pt>
    <dgm:pt modelId="{0A618C0B-F284-D846-B33A-95006B27709B}" type="pres">
      <dgm:prSet presAssocID="{267E5470-63D8-3743-B131-6B9968F549F8}" presName="parTx" presStyleLbl="alignNode1" presStyleIdx="0" presStyleCnt="3">
        <dgm:presLayoutVars>
          <dgm:chMax val="0"/>
          <dgm:chPref val="0"/>
          <dgm:bulletEnabled val="1"/>
        </dgm:presLayoutVars>
      </dgm:prSet>
      <dgm:spPr/>
      <dgm:t>
        <a:bodyPr/>
        <a:lstStyle/>
        <a:p>
          <a:endParaRPr lang="en-US"/>
        </a:p>
      </dgm:t>
    </dgm:pt>
    <dgm:pt modelId="{C9218FA9-4684-1E41-8CA5-32AD200476E9}" type="pres">
      <dgm:prSet presAssocID="{267E5470-63D8-3743-B131-6B9968F549F8}" presName="desTx" presStyleLbl="alignAccFollowNode1" presStyleIdx="0" presStyleCnt="3">
        <dgm:presLayoutVars>
          <dgm:bulletEnabled val="1"/>
        </dgm:presLayoutVars>
      </dgm:prSet>
      <dgm:spPr/>
      <dgm:t>
        <a:bodyPr/>
        <a:lstStyle/>
        <a:p>
          <a:endParaRPr lang="en-US"/>
        </a:p>
      </dgm:t>
    </dgm:pt>
    <dgm:pt modelId="{C639E65E-514D-C54E-B625-09465F722A79}" type="pres">
      <dgm:prSet presAssocID="{71FA73F9-DBE3-4747-B8F2-26A9FF7F7A56}" presName="space" presStyleCnt="0"/>
      <dgm:spPr/>
      <dgm:t>
        <a:bodyPr/>
        <a:lstStyle/>
        <a:p>
          <a:endParaRPr lang="en-US"/>
        </a:p>
      </dgm:t>
    </dgm:pt>
    <dgm:pt modelId="{94A7416E-2659-BD40-971C-D5EF5CE24A05}" type="pres">
      <dgm:prSet presAssocID="{6DF81360-A293-114C-B06C-F62F684FF5FE}" presName="composite" presStyleCnt="0"/>
      <dgm:spPr/>
      <dgm:t>
        <a:bodyPr/>
        <a:lstStyle/>
        <a:p>
          <a:endParaRPr lang="en-US"/>
        </a:p>
      </dgm:t>
    </dgm:pt>
    <dgm:pt modelId="{A30EFAD6-FAD5-2E49-A337-638501A28B88}" type="pres">
      <dgm:prSet presAssocID="{6DF81360-A293-114C-B06C-F62F684FF5FE}" presName="parTx" presStyleLbl="alignNode1" presStyleIdx="1" presStyleCnt="3">
        <dgm:presLayoutVars>
          <dgm:chMax val="0"/>
          <dgm:chPref val="0"/>
          <dgm:bulletEnabled val="1"/>
        </dgm:presLayoutVars>
      </dgm:prSet>
      <dgm:spPr/>
      <dgm:t>
        <a:bodyPr/>
        <a:lstStyle/>
        <a:p>
          <a:endParaRPr lang="en-US"/>
        </a:p>
      </dgm:t>
    </dgm:pt>
    <dgm:pt modelId="{2D6319A3-F4B5-694F-B8AD-AEAB2F91FB02}" type="pres">
      <dgm:prSet presAssocID="{6DF81360-A293-114C-B06C-F62F684FF5FE}" presName="desTx" presStyleLbl="alignAccFollowNode1" presStyleIdx="1" presStyleCnt="3">
        <dgm:presLayoutVars>
          <dgm:bulletEnabled val="1"/>
        </dgm:presLayoutVars>
      </dgm:prSet>
      <dgm:spPr/>
      <dgm:t>
        <a:bodyPr/>
        <a:lstStyle/>
        <a:p>
          <a:endParaRPr lang="en-US"/>
        </a:p>
      </dgm:t>
    </dgm:pt>
    <dgm:pt modelId="{57C59644-E390-C84F-9B99-1DBEB9E83E4E}" type="pres">
      <dgm:prSet presAssocID="{399044AC-3459-1E44-837D-B22B1C86BDF3}" presName="space" presStyleCnt="0"/>
      <dgm:spPr/>
      <dgm:t>
        <a:bodyPr/>
        <a:lstStyle/>
        <a:p>
          <a:endParaRPr lang="en-US"/>
        </a:p>
      </dgm:t>
    </dgm:pt>
    <dgm:pt modelId="{4ED88028-2784-EC45-A136-BD26171302FA}" type="pres">
      <dgm:prSet presAssocID="{9827D14D-F326-F145-9746-9DFB06754E80}" presName="composite" presStyleCnt="0"/>
      <dgm:spPr/>
      <dgm:t>
        <a:bodyPr/>
        <a:lstStyle/>
        <a:p>
          <a:endParaRPr lang="en-US"/>
        </a:p>
      </dgm:t>
    </dgm:pt>
    <dgm:pt modelId="{7976990B-2447-3741-A5CC-A5E066D59C9D}" type="pres">
      <dgm:prSet presAssocID="{9827D14D-F326-F145-9746-9DFB06754E80}" presName="parTx" presStyleLbl="alignNode1" presStyleIdx="2" presStyleCnt="3">
        <dgm:presLayoutVars>
          <dgm:chMax val="0"/>
          <dgm:chPref val="0"/>
          <dgm:bulletEnabled val="1"/>
        </dgm:presLayoutVars>
      </dgm:prSet>
      <dgm:spPr/>
      <dgm:t>
        <a:bodyPr/>
        <a:lstStyle/>
        <a:p>
          <a:endParaRPr lang="en-US"/>
        </a:p>
      </dgm:t>
    </dgm:pt>
    <dgm:pt modelId="{5A3590A2-4A58-3D45-BE4C-B91D6CF866E4}" type="pres">
      <dgm:prSet presAssocID="{9827D14D-F326-F145-9746-9DFB06754E80}" presName="desTx" presStyleLbl="alignAccFollowNode1" presStyleIdx="2" presStyleCnt="3">
        <dgm:presLayoutVars>
          <dgm:bulletEnabled val="1"/>
        </dgm:presLayoutVars>
      </dgm:prSet>
      <dgm:spPr/>
      <dgm:t>
        <a:bodyPr/>
        <a:lstStyle/>
        <a:p>
          <a:endParaRPr lang="en-US"/>
        </a:p>
      </dgm:t>
    </dgm:pt>
  </dgm:ptLst>
  <dgm:cxnLst>
    <dgm:cxn modelId="{7CC5312C-D66E-1543-A91F-24D5B17270CE}" srcId="{6DF81360-A293-114C-B06C-F62F684FF5FE}" destId="{0B6FE3B1-4F62-ED40-9116-606A1D35F4FD}" srcOrd="1" destOrd="0" parTransId="{B00F94BB-D734-E842-809F-7D63F0D5D82B}" sibTransId="{26EACF39-8228-0147-8F05-A511838F3DF8}"/>
    <dgm:cxn modelId="{E36E68FE-08D2-E942-90CC-C18674C2DDB6}" type="presOf" srcId="{4CA23117-ED8C-4A4E-B249-9133B028A4DF}" destId="{5A3590A2-4A58-3D45-BE4C-B91D6CF866E4}" srcOrd="0" destOrd="2" presId="urn:microsoft.com/office/officeart/2005/8/layout/hList1"/>
    <dgm:cxn modelId="{C7134E2B-24A0-2343-B55F-E00547EC5A2B}" srcId="{267E5470-63D8-3743-B131-6B9968F549F8}" destId="{12BD3C75-163A-ED45-8F51-C7030AAFC517}" srcOrd="3" destOrd="0" parTransId="{8433354A-F5D5-1F46-BF8B-94CD1F4D9811}" sibTransId="{99DE67F9-3701-A444-A8DD-57B46E672CD7}"/>
    <dgm:cxn modelId="{22655C64-B6AB-AC43-BAD8-6EB7C7959513}" type="presOf" srcId="{F783B0E5-DCEB-1D43-B416-45722425AB16}" destId="{C9218FA9-4684-1E41-8CA5-32AD200476E9}" srcOrd="0" destOrd="5" presId="urn:microsoft.com/office/officeart/2005/8/layout/hList1"/>
    <dgm:cxn modelId="{1BEDA984-82C4-B84E-A7D3-7D1C26B41CA7}" srcId="{9827D14D-F326-F145-9746-9DFB06754E80}" destId="{C3B90D7A-B713-9F4C-993B-9F2CC6533D1B}" srcOrd="1" destOrd="0" parTransId="{07982935-86F1-CC48-9B13-2107633C8AD2}" sibTransId="{19C6F39B-78BF-1248-9862-81BF997E6B37}"/>
    <dgm:cxn modelId="{2BBB8FC1-636E-CE46-942E-AB87FB94D7A6}" type="presOf" srcId="{9827D14D-F326-F145-9746-9DFB06754E80}" destId="{7976990B-2447-3741-A5CC-A5E066D59C9D}" srcOrd="0" destOrd="0" presId="urn:microsoft.com/office/officeart/2005/8/layout/hList1"/>
    <dgm:cxn modelId="{AE2709EC-8C91-854D-B1B0-28E3C1BD1E3D}" srcId="{9827D14D-F326-F145-9746-9DFB06754E80}" destId="{3B22C8FF-254F-6648-A1A0-6F4115F3DA41}" srcOrd="0" destOrd="0" parTransId="{0918FD64-4261-3D41-BC8D-1F9CA0BC038A}" sibTransId="{CA64F853-2F87-A848-9758-FCDF1258ACE3}"/>
    <dgm:cxn modelId="{29974280-6F26-134A-A1C7-B0EF7A203137}" srcId="{8AE13895-2412-B34A-95AE-6FD99B73D87F}" destId="{6DF81360-A293-114C-B06C-F62F684FF5FE}" srcOrd="1" destOrd="0" parTransId="{03348137-A9A7-0141-B2CA-51151A0FD079}" sibTransId="{399044AC-3459-1E44-837D-B22B1C86BDF3}"/>
    <dgm:cxn modelId="{50C48660-DC3A-A44E-997B-2C3B2C3B3CB8}" srcId="{267E5470-63D8-3743-B131-6B9968F549F8}" destId="{B12A3BB3-C247-C143-A468-84F382017AB4}" srcOrd="1" destOrd="0" parTransId="{05755B96-0841-6E4A-A630-762738F7AD08}" sibTransId="{F164EA02-5FE8-3F4A-9D39-8A2E0FB5540B}"/>
    <dgm:cxn modelId="{406DD75C-C838-DF4F-9E10-C662D6381528}" srcId="{6DF81360-A293-114C-B06C-F62F684FF5FE}" destId="{25CC584D-B91F-9947-AAEE-CA75EDA1CF49}" srcOrd="0" destOrd="0" parTransId="{07501F70-9724-5B4A-9053-0FA5EE0E9CB4}" sibTransId="{BB4A822B-0886-8D48-B635-CF25939447C2}"/>
    <dgm:cxn modelId="{0DEA59B5-E311-564D-A037-033F71931DF3}" type="presOf" srcId="{267E5470-63D8-3743-B131-6B9968F549F8}" destId="{0A618C0B-F284-D846-B33A-95006B27709B}" srcOrd="0" destOrd="0" presId="urn:microsoft.com/office/officeart/2005/8/layout/hList1"/>
    <dgm:cxn modelId="{85BACC66-30DE-E246-81B7-08A21656DFBD}" srcId="{8AE13895-2412-B34A-95AE-6FD99B73D87F}" destId="{9827D14D-F326-F145-9746-9DFB06754E80}" srcOrd="2" destOrd="0" parTransId="{59CA1B57-D8EB-1C41-B611-A460F87A2D3E}" sibTransId="{DF4EDF42-22C0-0F44-8D31-97E50597C3BB}"/>
    <dgm:cxn modelId="{647298C3-BDA5-CA4C-94CD-26D5573B9522}" type="presOf" srcId="{8AE13895-2412-B34A-95AE-6FD99B73D87F}" destId="{B2608B86-66A5-5445-85ED-FCD4DF53D875}" srcOrd="0" destOrd="0" presId="urn:microsoft.com/office/officeart/2005/8/layout/hList1"/>
    <dgm:cxn modelId="{992B0B6B-1965-5541-BB82-F1602CDDA916}" srcId="{267E5470-63D8-3743-B131-6B9968F549F8}" destId="{DCC83004-3098-0242-A5EF-0C1CA8011484}" srcOrd="0" destOrd="0" parTransId="{563ECF00-5717-DD44-BB3D-CCCAADD06CD7}" sibTransId="{B84C2292-6ED1-5142-AC4D-1862F44DA530}"/>
    <dgm:cxn modelId="{FE0F9AEE-4A85-D74A-9384-3FF43CFE8B7E}" type="presOf" srcId="{0B6FE3B1-4F62-ED40-9116-606A1D35F4FD}" destId="{2D6319A3-F4B5-694F-B8AD-AEAB2F91FB02}" srcOrd="0" destOrd="1" presId="urn:microsoft.com/office/officeart/2005/8/layout/hList1"/>
    <dgm:cxn modelId="{7E604434-008C-0C44-A01A-CC96ECB4083A}" type="presOf" srcId="{B79EBC21-CEDA-8947-8BC5-374658E47DFA}" destId="{C9218FA9-4684-1E41-8CA5-32AD200476E9}" srcOrd="0" destOrd="4" presId="urn:microsoft.com/office/officeart/2005/8/layout/hList1"/>
    <dgm:cxn modelId="{B84277DE-1FB3-B046-9D99-446338A13028}" srcId="{267E5470-63D8-3743-B131-6B9968F549F8}" destId="{B79EBC21-CEDA-8947-8BC5-374658E47DFA}" srcOrd="4" destOrd="0" parTransId="{619BC33E-E467-E04D-9388-847489D2AEDB}" sibTransId="{C1BFE36D-76D6-1946-96C1-29AAA4AED279}"/>
    <dgm:cxn modelId="{8E4A2829-8EAA-1C4D-A54D-C4C93E7E3C40}" type="presOf" srcId="{7CA1AE4E-93FB-AA4B-A0EF-2F5D58E344F2}" destId="{C9218FA9-4684-1E41-8CA5-32AD200476E9}" srcOrd="0" destOrd="2" presId="urn:microsoft.com/office/officeart/2005/8/layout/hList1"/>
    <dgm:cxn modelId="{093D009A-BED2-C143-909D-463945CC75A4}" type="presOf" srcId="{12BD3C75-163A-ED45-8F51-C7030AAFC517}" destId="{C9218FA9-4684-1E41-8CA5-32AD200476E9}" srcOrd="0" destOrd="3" presId="urn:microsoft.com/office/officeart/2005/8/layout/hList1"/>
    <dgm:cxn modelId="{BC4506BE-A0EA-4A4B-9511-2A54FDAC3A3A}" type="presOf" srcId="{3B22C8FF-254F-6648-A1A0-6F4115F3DA41}" destId="{5A3590A2-4A58-3D45-BE4C-B91D6CF866E4}" srcOrd="0" destOrd="0" presId="urn:microsoft.com/office/officeart/2005/8/layout/hList1"/>
    <dgm:cxn modelId="{F9E1B109-2966-5945-A411-113D1AEB4F2E}" type="presOf" srcId="{DCC83004-3098-0242-A5EF-0C1CA8011484}" destId="{C9218FA9-4684-1E41-8CA5-32AD200476E9}" srcOrd="0" destOrd="0" presId="urn:microsoft.com/office/officeart/2005/8/layout/hList1"/>
    <dgm:cxn modelId="{CAF08B64-0E90-6649-A218-94E8490B60FC}" type="presOf" srcId="{C3B90D7A-B713-9F4C-993B-9F2CC6533D1B}" destId="{5A3590A2-4A58-3D45-BE4C-B91D6CF866E4}" srcOrd="0" destOrd="1" presId="urn:microsoft.com/office/officeart/2005/8/layout/hList1"/>
    <dgm:cxn modelId="{27A85332-0599-C94B-A3B0-03392DF12154}" srcId="{267E5470-63D8-3743-B131-6B9968F549F8}" destId="{7CA1AE4E-93FB-AA4B-A0EF-2F5D58E344F2}" srcOrd="2" destOrd="0" parTransId="{B5762402-2355-FE4E-B903-EE13C92AD37F}" sibTransId="{7D968B23-F8E2-2749-AF66-5BA177AE3563}"/>
    <dgm:cxn modelId="{EA53DCA4-590C-8B4E-AB43-0E7C6FE36909}" type="presOf" srcId="{25CC584D-B91F-9947-AAEE-CA75EDA1CF49}" destId="{2D6319A3-F4B5-694F-B8AD-AEAB2F91FB02}" srcOrd="0" destOrd="0" presId="urn:microsoft.com/office/officeart/2005/8/layout/hList1"/>
    <dgm:cxn modelId="{175DF9AB-4111-E948-856B-12C655D91032}" srcId="{8AE13895-2412-B34A-95AE-6FD99B73D87F}" destId="{267E5470-63D8-3743-B131-6B9968F549F8}" srcOrd="0" destOrd="0" parTransId="{8D8FB397-E51A-1840-A9D1-0AC5F24379AA}" sibTransId="{71FA73F9-DBE3-4747-B8F2-26A9FF7F7A56}"/>
    <dgm:cxn modelId="{9A78741D-CBAB-454F-8203-673FB93AD5B6}" srcId="{267E5470-63D8-3743-B131-6B9968F549F8}" destId="{F783B0E5-DCEB-1D43-B416-45722425AB16}" srcOrd="5" destOrd="0" parTransId="{07F0CE38-DBA1-4C4A-B8B0-710D00570CDE}" sibTransId="{F5344381-BC76-4B49-B608-D1E3F6AF9973}"/>
    <dgm:cxn modelId="{F775B563-74F5-9142-BD2A-467C93A5AA27}" type="presOf" srcId="{6DF81360-A293-114C-B06C-F62F684FF5FE}" destId="{A30EFAD6-FAD5-2E49-A337-638501A28B88}" srcOrd="0" destOrd="0" presId="urn:microsoft.com/office/officeart/2005/8/layout/hList1"/>
    <dgm:cxn modelId="{B7064164-103A-1C44-9E43-E12421471EF9}" srcId="{9827D14D-F326-F145-9746-9DFB06754E80}" destId="{4CA23117-ED8C-4A4E-B249-9133B028A4DF}" srcOrd="2" destOrd="0" parTransId="{4FD42A66-D8E6-7642-8AAE-0D70FDEB5D8A}" sibTransId="{118C3A39-FB35-A34D-BFB2-4593B6D12630}"/>
    <dgm:cxn modelId="{B90E5CE1-C199-9249-A185-71CE2ADED8DB}" type="presOf" srcId="{B12A3BB3-C247-C143-A468-84F382017AB4}" destId="{C9218FA9-4684-1E41-8CA5-32AD200476E9}" srcOrd="0" destOrd="1" presId="urn:microsoft.com/office/officeart/2005/8/layout/hList1"/>
    <dgm:cxn modelId="{EBF512A3-DB12-714C-A823-A0449A9ACD3A}" type="presParOf" srcId="{B2608B86-66A5-5445-85ED-FCD4DF53D875}" destId="{497237C4-4E74-7444-B81D-BF9C3F0EB449}" srcOrd="0" destOrd="0" presId="urn:microsoft.com/office/officeart/2005/8/layout/hList1"/>
    <dgm:cxn modelId="{F4F7FCC1-CFBC-A741-AD1C-27952D38DE47}" type="presParOf" srcId="{497237C4-4E74-7444-B81D-BF9C3F0EB449}" destId="{0A618C0B-F284-D846-B33A-95006B27709B}" srcOrd="0" destOrd="0" presId="urn:microsoft.com/office/officeart/2005/8/layout/hList1"/>
    <dgm:cxn modelId="{49D511F1-A376-4544-B07D-9E2CCE774A4F}" type="presParOf" srcId="{497237C4-4E74-7444-B81D-BF9C3F0EB449}" destId="{C9218FA9-4684-1E41-8CA5-32AD200476E9}" srcOrd="1" destOrd="0" presId="urn:microsoft.com/office/officeart/2005/8/layout/hList1"/>
    <dgm:cxn modelId="{7B5CDBF6-3161-024B-9997-3C096492A743}" type="presParOf" srcId="{B2608B86-66A5-5445-85ED-FCD4DF53D875}" destId="{C639E65E-514D-C54E-B625-09465F722A79}" srcOrd="1" destOrd="0" presId="urn:microsoft.com/office/officeart/2005/8/layout/hList1"/>
    <dgm:cxn modelId="{492F4732-A8CC-8647-9535-650789EB0799}" type="presParOf" srcId="{B2608B86-66A5-5445-85ED-FCD4DF53D875}" destId="{94A7416E-2659-BD40-971C-D5EF5CE24A05}" srcOrd="2" destOrd="0" presId="urn:microsoft.com/office/officeart/2005/8/layout/hList1"/>
    <dgm:cxn modelId="{52752874-7071-8846-9D92-9F85AEEEDF4B}" type="presParOf" srcId="{94A7416E-2659-BD40-971C-D5EF5CE24A05}" destId="{A30EFAD6-FAD5-2E49-A337-638501A28B88}" srcOrd="0" destOrd="0" presId="urn:microsoft.com/office/officeart/2005/8/layout/hList1"/>
    <dgm:cxn modelId="{90311FE9-FF10-F846-9A76-6627B9D980B0}" type="presParOf" srcId="{94A7416E-2659-BD40-971C-D5EF5CE24A05}" destId="{2D6319A3-F4B5-694F-B8AD-AEAB2F91FB02}" srcOrd="1" destOrd="0" presId="urn:microsoft.com/office/officeart/2005/8/layout/hList1"/>
    <dgm:cxn modelId="{BB9AD4CE-217D-5647-868F-BE9280E83BA4}" type="presParOf" srcId="{B2608B86-66A5-5445-85ED-FCD4DF53D875}" destId="{57C59644-E390-C84F-9B99-1DBEB9E83E4E}" srcOrd="3" destOrd="0" presId="urn:microsoft.com/office/officeart/2005/8/layout/hList1"/>
    <dgm:cxn modelId="{E31EC709-B595-0449-8282-1FD9AB0015A7}" type="presParOf" srcId="{B2608B86-66A5-5445-85ED-FCD4DF53D875}" destId="{4ED88028-2784-EC45-A136-BD26171302FA}" srcOrd="4" destOrd="0" presId="urn:microsoft.com/office/officeart/2005/8/layout/hList1"/>
    <dgm:cxn modelId="{B77BB56B-76F7-BB47-B31F-CFAF11D537FE}" type="presParOf" srcId="{4ED88028-2784-EC45-A136-BD26171302FA}" destId="{7976990B-2447-3741-A5CC-A5E066D59C9D}" srcOrd="0" destOrd="0" presId="urn:microsoft.com/office/officeart/2005/8/layout/hList1"/>
    <dgm:cxn modelId="{94C7A5E7-785F-E142-B9AE-929F636B5187}" type="presParOf" srcId="{4ED88028-2784-EC45-A136-BD26171302FA}" destId="{5A3590A2-4A58-3D45-BE4C-B91D6CF866E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672F502-EEE6-1D49-B37F-00D178171C40}" type="doc">
      <dgm:prSet loTypeId="urn:microsoft.com/office/officeart/2005/8/layout/vList2" loCatId="" qsTypeId="urn:microsoft.com/office/officeart/2005/8/quickstyle/simple2" qsCatId="simple" csTypeId="urn:microsoft.com/office/officeart/2005/8/colors/colorful3" csCatId="colorful" phldr="1"/>
      <dgm:spPr/>
      <dgm:t>
        <a:bodyPr/>
        <a:lstStyle/>
        <a:p>
          <a:endParaRPr lang="en-US"/>
        </a:p>
      </dgm:t>
    </dgm:pt>
    <dgm:pt modelId="{ADA64604-60CE-E04B-88B4-A86460E43659}">
      <dgm:prSet phldrT="[Text]"/>
      <dgm:spPr/>
      <dgm:t>
        <a:bodyPr/>
        <a:lstStyle/>
        <a:p>
          <a:r>
            <a:rPr lang="en-US" dirty="0" smtClean="0"/>
            <a:t>High Availability</a:t>
          </a:r>
          <a:endParaRPr lang="en-US" dirty="0"/>
        </a:p>
      </dgm:t>
    </dgm:pt>
    <dgm:pt modelId="{153F7D6D-0CA6-C045-8FA6-E06924D19CF3}" type="parTrans" cxnId="{B7F4B12D-75E3-8046-A414-7B14D77176B2}">
      <dgm:prSet/>
      <dgm:spPr/>
      <dgm:t>
        <a:bodyPr/>
        <a:lstStyle/>
        <a:p>
          <a:endParaRPr lang="en-US"/>
        </a:p>
      </dgm:t>
    </dgm:pt>
    <dgm:pt modelId="{84665C8D-819C-1842-850E-B5090681E221}" type="sibTrans" cxnId="{B7F4B12D-75E3-8046-A414-7B14D77176B2}">
      <dgm:prSet/>
      <dgm:spPr/>
      <dgm:t>
        <a:bodyPr/>
        <a:lstStyle/>
        <a:p>
          <a:endParaRPr lang="en-US"/>
        </a:p>
      </dgm:t>
    </dgm:pt>
    <dgm:pt modelId="{0815A362-C817-B741-8800-88E3C6C1C177}">
      <dgm:prSet phldrT="[Text]"/>
      <dgm:spPr/>
      <dgm:t>
        <a:bodyPr/>
        <a:lstStyle/>
        <a:p>
          <a:r>
            <a:rPr lang="en-US" dirty="0" smtClean="0">
              <a:hlinkClick xmlns:r="http://schemas.openxmlformats.org/officeDocument/2006/relationships" r:id="rId1"/>
            </a:rPr>
            <a:t>http://www.mysql.com/why-mysql/white-papers/#en-22-16</a:t>
          </a:r>
          <a:r>
            <a:rPr lang="en-US" dirty="0" smtClean="0"/>
            <a:t> </a:t>
          </a:r>
          <a:endParaRPr lang="en-US" dirty="0"/>
        </a:p>
      </dgm:t>
    </dgm:pt>
    <dgm:pt modelId="{19CE85C7-CDD1-7F45-B7BC-11C0D6717C47}" type="parTrans" cxnId="{DCF41274-E061-CE4A-B64D-1C46CFD98096}">
      <dgm:prSet/>
      <dgm:spPr/>
      <dgm:t>
        <a:bodyPr/>
        <a:lstStyle/>
        <a:p>
          <a:endParaRPr lang="en-US"/>
        </a:p>
      </dgm:t>
    </dgm:pt>
    <dgm:pt modelId="{5C82C6B7-3645-484A-A76D-DF222B15A49D}" type="sibTrans" cxnId="{DCF41274-E061-CE4A-B64D-1C46CFD98096}">
      <dgm:prSet/>
      <dgm:spPr/>
      <dgm:t>
        <a:bodyPr/>
        <a:lstStyle/>
        <a:p>
          <a:endParaRPr lang="en-US"/>
        </a:p>
      </dgm:t>
    </dgm:pt>
    <dgm:pt modelId="{D30191DD-11A3-954C-A779-D3212E297B7F}">
      <dgm:prSet phldrT="[Text]"/>
      <dgm:spPr/>
      <dgm:t>
        <a:bodyPr/>
        <a:lstStyle/>
        <a:p>
          <a:r>
            <a:rPr lang="en-US" dirty="0" smtClean="0">
              <a:hlinkClick xmlns:r="http://schemas.openxmlformats.org/officeDocument/2006/relationships" r:id="rId2"/>
            </a:rPr>
            <a:t>http://www.mysql.com/news-and-events/on-demand-webinars/#en-20-16</a:t>
          </a:r>
          <a:endParaRPr lang="en-US" dirty="0"/>
        </a:p>
      </dgm:t>
    </dgm:pt>
    <dgm:pt modelId="{6C9E722D-3751-4541-97B4-1F8735ACE9E3}" type="parTrans" cxnId="{BD3C397C-B80B-7041-87D3-1ECBCF316E69}">
      <dgm:prSet/>
      <dgm:spPr/>
      <dgm:t>
        <a:bodyPr/>
        <a:lstStyle/>
        <a:p>
          <a:endParaRPr lang="en-US"/>
        </a:p>
      </dgm:t>
    </dgm:pt>
    <dgm:pt modelId="{8A698F24-3E17-3C4C-A4B9-D4E864E332C2}" type="sibTrans" cxnId="{BD3C397C-B80B-7041-87D3-1ECBCF316E69}">
      <dgm:prSet/>
      <dgm:spPr/>
      <dgm:t>
        <a:bodyPr/>
        <a:lstStyle/>
        <a:p>
          <a:endParaRPr lang="en-US"/>
        </a:p>
      </dgm:t>
    </dgm:pt>
    <dgm:pt modelId="{5790BFC7-949E-0C4B-84CB-18CD6B1F4479}">
      <dgm:prSet phldrT="[Text]"/>
      <dgm:spPr/>
      <dgm:t>
        <a:bodyPr/>
        <a:lstStyle/>
        <a:p>
          <a:r>
            <a:rPr lang="en-US" dirty="0" smtClean="0"/>
            <a:t>MySQL Cluster</a:t>
          </a:r>
          <a:endParaRPr lang="en-US" dirty="0"/>
        </a:p>
      </dgm:t>
    </dgm:pt>
    <dgm:pt modelId="{D2877DF0-E043-9240-A154-EEBAE61E4085}" type="parTrans" cxnId="{1617E427-6B0D-9948-A573-A25EAAFFD694}">
      <dgm:prSet/>
      <dgm:spPr/>
      <dgm:t>
        <a:bodyPr/>
        <a:lstStyle/>
        <a:p>
          <a:endParaRPr lang="en-US"/>
        </a:p>
      </dgm:t>
    </dgm:pt>
    <dgm:pt modelId="{446BBED1-67C9-FD40-B527-F2A2162F8D46}" type="sibTrans" cxnId="{1617E427-6B0D-9948-A573-A25EAAFFD694}">
      <dgm:prSet/>
      <dgm:spPr/>
      <dgm:t>
        <a:bodyPr/>
        <a:lstStyle/>
        <a:p>
          <a:endParaRPr lang="en-US"/>
        </a:p>
      </dgm:t>
    </dgm:pt>
    <dgm:pt modelId="{EE208E12-B952-F747-BD1B-6C5EC3CA6AB3}">
      <dgm:prSet phldrT="[Text]"/>
      <dgm:spPr/>
      <dgm:t>
        <a:bodyPr/>
        <a:lstStyle/>
        <a:p>
          <a:r>
            <a:rPr lang="en-US" dirty="0" smtClean="0"/>
            <a:t>MySQL Replication</a:t>
          </a:r>
          <a:endParaRPr lang="en-US" dirty="0"/>
        </a:p>
      </dgm:t>
    </dgm:pt>
    <dgm:pt modelId="{39740DE6-C0B1-4141-A342-493EEBE80E4B}" type="parTrans" cxnId="{21AB68C8-4A4A-C54A-A281-3D61ABA35579}">
      <dgm:prSet/>
      <dgm:spPr/>
      <dgm:t>
        <a:bodyPr/>
        <a:lstStyle/>
        <a:p>
          <a:endParaRPr lang="en-US"/>
        </a:p>
      </dgm:t>
    </dgm:pt>
    <dgm:pt modelId="{A8F1B9E4-CF58-5949-80CB-749F228C7A63}" type="sibTrans" cxnId="{21AB68C8-4A4A-C54A-A281-3D61ABA35579}">
      <dgm:prSet/>
      <dgm:spPr/>
      <dgm:t>
        <a:bodyPr/>
        <a:lstStyle/>
        <a:p>
          <a:endParaRPr lang="en-US"/>
        </a:p>
      </dgm:t>
    </dgm:pt>
    <dgm:pt modelId="{28349463-B990-2749-805A-D5F64ED9B0BF}">
      <dgm:prSet phldrT="[Text]"/>
      <dgm:spPr/>
      <dgm:t>
        <a:bodyPr/>
        <a:lstStyle/>
        <a:p>
          <a:r>
            <a:rPr lang="en-US" dirty="0" smtClean="0">
              <a:hlinkClick xmlns:r="http://schemas.openxmlformats.org/officeDocument/2006/relationships" r:id="rId3"/>
            </a:rPr>
            <a:t>http://www.mysql.com/news-and-events/on-demand-webinars/#en-20-38</a:t>
          </a:r>
          <a:r>
            <a:rPr lang="en-US" dirty="0" smtClean="0"/>
            <a:t> </a:t>
          </a:r>
          <a:endParaRPr lang="en-US" dirty="0"/>
        </a:p>
      </dgm:t>
    </dgm:pt>
    <dgm:pt modelId="{802BC614-D021-194A-B829-CD8EDA0FD9DD}" type="parTrans" cxnId="{5D7E692F-F629-E04D-AE58-85FDF0A9EB98}">
      <dgm:prSet/>
      <dgm:spPr/>
      <dgm:t>
        <a:bodyPr/>
        <a:lstStyle/>
        <a:p>
          <a:endParaRPr lang="en-US"/>
        </a:p>
      </dgm:t>
    </dgm:pt>
    <dgm:pt modelId="{0E97ED33-1D00-6C4C-B65F-E92011D2DEAA}" type="sibTrans" cxnId="{5D7E692F-F629-E04D-AE58-85FDF0A9EB98}">
      <dgm:prSet/>
      <dgm:spPr/>
      <dgm:t>
        <a:bodyPr/>
        <a:lstStyle/>
        <a:p>
          <a:endParaRPr lang="en-US"/>
        </a:p>
      </dgm:t>
    </dgm:pt>
    <dgm:pt modelId="{8DA8F976-09E7-7D4E-B857-07EDB984C558}">
      <dgm:prSet phldrT="[Text]"/>
      <dgm:spPr/>
      <dgm:t>
        <a:bodyPr/>
        <a:lstStyle/>
        <a:p>
          <a:r>
            <a:rPr lang="en-US" dirty="0" smtClean="0">
              <a:hlinkClick xmlns:r="http://schemas.openxmlformats.org/officeDocument/2006/relationships" r:id="rId4"/>
            </a:rPr>
            <a:t>http://www.mysql.com/why-mysql/white-papers/#en-22-38</a:t>
          </a:r>
          <a:r>
            <a:rPr lang="en-US" dirty="0" smtClean="0"/>
            <a:t> </a:t>
          </a:r>
          <a:endParaRPr lang="en-US" dirty="0"/>
        </a:p>
      </dgm:t>
    </dgm:pt>
    <dgm:pt modelId="{86D7BAC2-E3DF-EA4B-8504-43A5646016FB}" type="parTrans" cxnId="{19C1216A-A048-7649-A508-C913F6B21ACE}">
      <dgm:prSet/>
      <dgm:spPr/>
      <dgm:t>
        <a:bodyPr/>
        <a:lstStyle/>
        <a:p>
          <a:endParaRPr lang="en-US"/>
        </a:p>
      </dgm:t>
    </dgm:pt>
    <dgm:pt modelId="{DE56BFFF-4479-FB4C-87DB-B95A2178C705}" type="sibTrans" cxnId="{19C1216A-A048-7649-A508-C913F6B21ACE}">
      <dgm:prSet/>
      <dgm:spPr/>
      <dgm:t>
        <a:bodyPr/>
        <a:lstStyle/>
        <a:p>
          <a:endParaRPr lang="en-US"/>
        </a:p>
      </dgm:t>
    </dgm:pt>
    <dgm:pt modelId="{944E70A3-3A18-144D-949D-08E10918A279}">
      <dgm:prSet phldrT="[Text]"/>
      <dgm:spPr/>
      <dgm:t>
        <a:bodyPr/>
        <a:lstStyle/>
        <a:p>
          <a:r>
            <a:rPr lang="en-US" dirty="0" smtClean="0">
              <a:hlinkClick xmlns:r="http://schemas.openxmlformats.org/officeDocument/2006/relationships" r:id="rId5"/>
            </a:rPr>
            <a:t>http://www.mysql.com/news-and-events/on-demand-webinars/#en-20-28</a:t>
          </a:r>
          <a:r>
            <a:rPr lang="en-US" dirty="0" smtClean="0"/>
            <a:t> </a:t>
          </a:r>
          <a:endParaRPr lang="en-US" dirty="0"/>
        </a:p>
      </dgm:t>
    </dgm:pt>
    <dgm:pt modelId="{F3BF2794-70AD-3B4B-AAC2-336B74DA8E4C}" type="parTrans" cxnId="{2064B07B-E70F-1546-8719-6EDFC3C8019C}">
      <dgm:prSet/>
      <dgm:spPr/>
      <dgm:t>
        <a:bodyPr/>
        <a:lstStyle/>
        <a:p>
          <a:endParaRPr lang="en-US"/>
        </a:p>
      </dgm:t>
    </dgm:pt>
    <dgm:pt modelId="{E806F5C9-4095-134E-974E-A3DE9BD22B16}" type="sibTrans" cxnId="{2064B07B-E70F-1546-8719-6EDFC3C8019C}">
      <dgm:prSet/>
      <dgm:spPr/>
      <dgm:t>
        <a:bodyPr/>
        <a:lstStyle/>
        <a:p>
          <a:endParaRPr lang="en-US"/>
        </a:p>
      </dgm:t>
    </dgm:pt>
    <dgm:pt modelId="{249D7172-C12B-3647-931B-798E9AE89976}">
      <dgm:prSet phldrT="[Text]"/>
      <dgm:spPr/>
      <dgm:t>
        <a:bodyPr/>
        <a:lstStyle/>
        <a:p>
          <a:r>
            <a:rPr lang="en-US" dirty="0" smtClean="0">
              <a:hlinkClick xmlns:r="http://schemas.openxmlformats.org/officeDocument/2006/relationships" r:id="rId6"/>
            </a:rPr>
            <a:t>http://www.mysql.com/why-mysql/white-papers/#en-22-28</a:t>
          </a:r>
          <a:r>
            <a:rPr lang="en-US" dirty="0" smtClean="0"/>
            <a:t> </a:t>
          </a:r>
          <a:endParaRPr lang="en-US" dirty="0"/>
        </a:p>
      </dgm:t>
    </dgm:pt>
    <dgm:pt modelId="{A2049367-74F4-084A-85CD-DC7AE3FA3503}" type="parTrans" cxnId="{A8D74F65-2C12-FA4D-A66C-CF3F6EB7A256}">
      <dgm:prSet/>
      <dgm:spPr/>
      <dgm:t>
        <a:bodyPr/>
        <a:lstStyle/>
        <a:p>
          <a:endParaRPr lang="en-US"/>
        </a:p>
      </dgm:t>
    </dgm:pt>
    <dgm:pt modelId="{13B2F7B7-9DF0-AD42-BD42-340E3346B3B2}" type="sibTrans" cxnId="{A8D74F65-2C12-FA4D-A66C-CF3F6EB7A256}">
      <dgm:prSet/>
      <dgm:spPr/>
      <dgm:t>
        <a:bodyPr/>
        <a:lstStyle/>
        <a:p>
          <a:endParaRPr lang="en-US"/>
        </a:p>
      </dgm:t>
    </dgm:pt>
    <dgm:pt modelId="{E8F219F4-0353-2E4B-96C8-C1B115BE4A6C}" type="pres">
      <dgm:prSet presAssocID="{4672F502-EEE6-1D49-B37F-00D178171C40}" presName="linear" presStyleCnt="0">
        <dgm:presLayoutVars>
          <dgm:animLvl val="lvl"/>
          <dgm:resizeHandles val="exact"/>
        </dgm:presLayoutVars>
      </dgm:prSet>
      <dgm:spPr/>
      <dgm:t>
        <a:bodyPr/>
        <a:lstStyle/>
        <a:p>
          <a:endParaRPr lang="en-US"/>
        </a:p>
      </dgm:t>
    </dgm:pt>
    <dgm:pt modelId="{B6DADC1F-0A2D-A947-AF8C-ED85020CF6D2}" type="pres">
      <dgm:prSet presAssocID="{ADA64604-60CE-E04B-88B4-A86460E43659}" presName="parentText" presStyleLbl="node1" presStyleIdx="0" presStyleCnt="3">
        <dgm:presLayoutVars>
          <dgm:chMax val="0"/>
          <dgm:bulletEnabled val="1"/>
        </dgm:presLayoutVars>
      </dgm:prSet>
      <dgm:spPr/>
      <dgm:t>
        <a:bodyPr/>
        <a:lstStyle/>
        <a:p>
          <a:endParaRPr lang="en-US"/>
        </a:p>
      </dgm:t>
    </dgm:pt>
    <dgm:pt modelId="{489BE7F3-B204-4541-B44C-716926F3107A}" type="pres">
      <dgm:prSet presAssocID="{ADA64604-60CE-E04B-88B4-A86460E43659}" presName="childText" presStyleLbl="revTx" presStyleIdx="0" presStyleCnt="3">
        <dgm:presLayoutVars>
          <dgm:bulletEnabled val="1"/>
        </dgm:presLayoutVars>
      </dgm:prSet>
      <dgm:spPr/>
      <dgm:t>
        <a:bodyPr/>
        <a:lstStyle/>
        <a:p>
          <a:endParaRPr lang="en-US"/>
        </a:p>
      </dgm:t>
    </dgm:pt>
    <dgm:pt modelId="{95975358-E1C7-B547-A0AE-C01029DF5C5B}" type="pres">
      <dgm:prSet presAssocID="{EE208E12-B952-F747-BD1B-6C5EC3CA6AB3}" presName="parentText" presStyleLbl="node1" presStyleIdx="1" presStyleCnt="3">
        <dgm:presLayoutVars>
          <dgm:chMax val="0"/>
          <dgm:bulletEnabled val="1"/>
        </dgm:presLayoutVars>
      </dgm:prSet>
      <dgm:spPr/>
      <dgm:t>
        <a:bodyPr/>
        <a:lstStyle/>
        <a:p>
          <a:endParaRPr lang="en-US"/>
        </a:p>
      </dgm:t>
    </dgm:pt>
    <dgm:pt modelId="{40115F8F-5773-294A-99AE-19028607AC76}" type="pres">
      <dgm:prSet presAssocID="{EE208E12-B952-F747-BD1B-6C5EC3CA6AB3}" presName="childText" presStyleLbl="revTx" presStyleIdx="1" presStyleCnt="3">
        <dgm:presLayoutVars>
          <dgm:bulletEnabled val="1"/>
        </dgm:presLayoutVars>
      </dgm:prSet>
      <dgm:spPr/>
      <dgm:t>
        <a:bodyPr/>
        <a:lstStyle/>
        <a:p>
          <a:endParaRPr lang="en-US"/>
        </a:p>
      </dgm:t>
    </dgm:pt>
    <dgm:pt modelId="{E2DC9E6E-A719-064D-9100-E4DD4FEDFD5C}" type="pres">
      <dgm:prSet presAssocID="{5790BFC7-949E-0C4B-84CB-18CD6B1F4479}" presName="parentText" presStyleLbl="node1" presStyleIdx="2" presStyleCnt="3">
        <dgm:presLayoutVars>
          <dgm:chMax val="0"/>
          <dgm:bulletEnabled val="1"/>
        </dgm:presLayoutVars>
      </dgm:prSet>
      <dgm:spPr/>
      <dgm:t>
        <a:bodyPr/>
        <a:lstStyle/>
        <a:p>
          <a:endParaRPr lang="en-US"/>
        </a:p>
      </dgm:t>
    </dgm:pt>
    <dgm:pt modelId="{0251B995-25CE-A844-B933-B6DF4A0196BE}" type="pres">
      <dgm:prSet presAssocID="{5790BFC7-949E-0C4B-84CB-18CD6B1F4479}" presName="childText" presStyleLbl="revTx" presStyleIdx="2" presStyleCnt="3">
        <dgm:presLayoutVars>
          <dgm:bulletEnabled val="1"/>
        </dgm:presLayoutVars>
      </dgm:prSet>
      <dgm:spPr/>
      <dgm:t>
        <a:bodyPr/>
        <a:lstStyle/>
        <a:p>
          <a:endParaRPr lang="en-US"/>
        </a:p>
      </dgm:t>
    </dgm:pt>
  </dgm:ptLst>
  <dgm:cxnLst>
    <dgm:cxn modelId="{2064B07B-E70F-1546-8719-6EDFC3C8019C}" srcId="{5790BFC7-949E-0C4B-84CB-18CD6B1F4479}" destId="{944E70A3-3A18-144D-949D-08E10918A279}" srcOrd="1" destOrd="0" parTransId="{F3BF2794-70AD-3B4B-AAC2-336B74DA8E4C}" sibTransId="{E806F5C9-4095-134E-974E-A3DE9BD22B16}"/>
    <dgm:cxn modelId="{F990C431-E9EF-8046-B021-BF61F0C14B9A}" type="presOf" srcId="{944E70A3-3A18-144D-949D-08E10918A279}" destId="{0251B995-25CE-A844-B933-B6DF4A0196BE}" srcOrd="0" destOrd="1" presId="urn:microsoft.com/office/officeart/2005/8/layout/vList2"/>
    <dgm:cxn modelId="{D82D85BC-09DE-4F44-9B6E-30E0C3B44C01}" type="presOf" srcId="{8DA8F976-09E7-7D4E-B857-07EDB984C558}" destId="{40115F8F-5773-294A-99AE-19028607AC76}" srcOrd="0" destOrd="0" presId="urn:microsoft.com/office/officeart/2005/8/layout/vList2"/>
    <dgm:cxn modelId="{19C1216A-A048-7649-A508-C913F6B21ACE}" srcId="{EE208E12-B952-F747-BD1B-6C5EC3CA6AB3}" destId="{8DA8F976-09E7-7D4E-B857-07EDB984C558}" srcOrd="0" destOrd="0" parTransId="{86D7BAC2-E3DF-EA4B-8504-43A5646016FB}" sibTransId="{DE56BFFF-4479-FB4C-87DB-B95A2178C705}"/>
    <dgm:cxn modelId="{1617E427-6B0D-9948-A573-A25EAAFFD694}" srcId="{4672F502-EEE6-1D49-B37F-00D178171C40}" destId="{5790BFC7-949E-0C4B-84CB-18CD6B1F4479}" srcOrd="2" destOrd="0" parTransId="{D2877DF0-E043-9240-A154-EEBAE61E4085}" sibTransId="{446BBED1-67C9-FD40-B527-F2A2162F8D46}"/>
    <dgm:cxn modelId="{26457E7D-EAD9-F040-9B85-D7264BBA9098}" type="presOf" srcId="{D30191DD-11A3-954C-A779-D3212E297B7F}" destId="{489BE7F3-B204-4541-B44C-716926F3107A}" srcOrd="0" destOrd="1" presId="urn:microsoft.com/office/officeart/2005/8/layout/vList2"/>
    <dgm:cxn modelId="{A8D74F65-2C12-FA4D-A66C-CF3F6EB7A256}" srcId="{5790BFC7-949E-0C4B-84CB-18CD6B1F4479}" destId="{249D7172-C12B-3647-931B-798E9AE89976}" srcOrd="0" destOrd="0" parTransId="{A2049367-74F4-084A-85CD-DC7AE3FA3503}" sibTransId="{13B2F7B7-9DF0-AD42-BD42-340E3346B3B2}"/>
    <dgm:cxn modelId="{B7F4B12D-75E3-8046-A414-7B14D77176B2}" srcId="{4672F502-EEE6-1D49-B37F-00D178171C40}" destId="{ADA64604-60CE-E04B-88B4-A86460E43659}" srcOrd="0" destOrd="0" parTransId="{153F7D6D-0CA6-C045-8FA6-E06924D19CF3}" sibTransId="{84665C8D-819C-1842-850E-B5090681E221}"/>
    <dgm:cxn modelId="{655DE794-191F-614D-B1FE-48EE9EC356D3}" type="presOf" srcId="{0815A362-C817-B741-8800-88E3C6C1C177}" destId="{489BE7F3-B204-4541-B44C-716926F3107A}" srcOrd="0" destOrd="0" presId="urn:microsoft.com/office/officeart/2005/8/layout/vList2"/>
    <dgm:cxn modelId="{21AB68C8-4A4A-C54A-A281-3D61ABA35579}" srcId="{4672F502-EEE6-1D49-B37F-00D178171C40}" destId="{EE208E12-B952-F747-BD1B-6C5EC3CA6AB3}" srcOrd="1" destOrd="0" parTransId="{39740DE6-C0B1-4141-A342-493EEBE80E4B}" sibTransId="{A8F1B9E4-CF58-5949-80CB-749F228C7A63}"/>
    <dgm:cxn modelId="{10D47766-D1D1-EE49-BA3C-ADCA6D31F29E}" type="presOf" srcId="{28349463-B990-2749-805A-D5F64ED9B0BF}" destId="{40115F8F-5773-294A-99AE-19028607AC76}" srcOrd="0" destOrd="1" presId="urn:microsoft.com/office/officeart/2005/8/layout/vList2"/>
    <dgm:cxn modelId="{5D7E692F-F629-E04D-AE58-85FDF0A9EB98}" srcId="{EE208E12-B952-F747-BD1B-6C5EC3CA6AB3}" destId="{28349463-B990-2749-805A-D5F64ED9B0BF}" srcOrd="1" destOrd="0" parTransId="{802BC614-D021-194A-B829-CD8EDA0FD9DD}" sibTransId="{0E97ED33-1D00-6C4C-B65F-E92011D2DEAA}"/>
    <dgm:cxn modelId="{DCF41274-E061-CE4A-B64D-1C46CFD98096}" srcId="{ADA64604-60CE-E04B-88B4-A86460E43659}" destId="{0815A362-C817-B741-8800-88E3C6C1C177}" srcOrd="0" destOrd="0" parTransId="{19CE85C7-CDD1-7F45-B7BC-11C0D6717C47}" sibTransId="{5C82C6B7-3645-484A-A76D-DF222B15A49D}"/>
    <dgm:cxn modelId="{BD3C397C-B80B-7041-87D3-1ECBCF316E69}" srcId="{ADA64604-60CE-E04B-88B4-A86460E43659}" destId="{D30191DD-11A3-954C-A779-D3212E297B7F}" srcOrd="1" destOrd="0" parTransId="{6C9E722D-3751-4541-97B4-1F8735ACE9E3}" sibTransId="{8A698F24-3E17-3C4C-A4B9-D4E864E332C2}"/>
    <dgm:cxn modelId="{C5CF8A9D-F92E-3E46-973B-6E4F91BCB882}" type="presOf" srcId="{5790BFC7-949E-0C4B-84CB-18CD6B1F4479}" destId="{E2DC9E6E-A719-064D-9100-E4DD4FEDFD5C}" srcOrd="0" destOrd="0" presId="urn:microsoft.com/office/officeart/2005/8/layout/vList2"/>
    <dgm:cxn modelId="{F566399C-5F5C-0C40-A0D9-60AA1937AC22}" type="presOf" srcId="{ADA64604-60CE-E04B-88B4-A86460E43659}" destId="{B6DADC1F-0A2D-A947-AF8C-ED85020CF6D2}" srcOrd="0" destOrd="0" presId="urn:microsoft.com/office/officeart/2005/8/layout/vList2"/>
    <dgm:cxn modelId="{314027A6-1205-554C-ACB1-5B5D66DBCC56}" type="presOf" srcId="{EE208E12-B952-F747-BD1B-6C5EC3CA6AB3}" destId="{95975358-E1C7-B547-A0AE-C01029DF5C5B}" srcOrd="0" destOrd="0" presId="urn:microsoft.com/office/officeart/2005/8/layout/vList2"/>
    <dgm:cxn modelId="{6FDFBEC7-A572-4D48-8D2D-D80B9B0BB78C}" type="presOf" srcId="{249D7172-C12B-3647-931B-798E9AE89976}" destId="{0251B995-25CE-A844-B933-B6DF4A0196BE}" srcOrd="0" destOrd="0" presId="urn:microsoft.com/office/officeart/2005/8/layout/vList2"/>
    <dgm:cxn modelId="{361363CE-9156-1647-B041-E7BAF0B995B0}" type="presOf" srcId="{4672F502-EEE6-1D49-B37F-00D178171C40}" destId="{E8F219F4-0353-2E4B-96C8-C1B115BE4A6C}" srcOrd="0" destOrd="0" presId="urn:microsoft.com/office/officeart/2005/8/layout/vList2"/>
    <dgm:cxn modelId="{BAE85DCE-BB89-EE41-A2E1-64D33CDEBD7C}" type="presParOf" srcId="{E8F219F4-0353-2E4B-96C8-C1B115BE4A6C}" destId="{B6DADC1F-0A2D-A947-AF8C-ED85020CF6D2}" srcOrd="0" destOrd="0" presId="urn:microsoft.com/office/officeart/2005/8/layout/vList2"/>
    <dgm:cxn modelId="{40097FC4-A10A-8F45-9167-3827B1D1F3DA}" type="presParOf" srcId="{E8F219F4-0353-2E4B-96C8-C1B115BE4A6C}" destId="{489BE7F3-B204-4541-B44C-716926F3107A}" srcOrd="1" destOrd="0" presId="urn:microsoft.com/office/officeart/2005/8/layout/vList2"/>
    <dgm:cxn modelId="{07BDAD2A-E4B9-A641-959C-718AFF03787D}" type="presParOf" srcId="{E8F219F4-0353-2E4B-96C8-C1B115BE4A6C}" destId="{95975358-E1C7-B547-A0AE-C01029DF5C5B}" srcOrd="2" destOrd="0" presId="urn:microsoft.com/office/officeart/2005/8/layout/vList2"/>
    <dgm:cxn modelId="{7763C883-247C-A743-BFFF-A59A92D0A922}" type="presParOf" srcId="{E8F219F4-0353-2E4B-96C8-C1B115BE4A6C}" destId="{40115F8F-5773-294A-99AE-19028607AC76}" srcOrd="3" destOrd="0" presId="urn:microsoft.com/office/officeart/2005/8/layout/vList2"/>
    <dgm:cxn modelId="{C5FC3803-0C8E-AA49-955A-C51471B79E8F}" type="presParOf" srcId="{E8F219F4-0353-2E4B-96C8-C1B115BE4A6C}" destId="{E2DC9E6E-A719-064D-9100-E4DD4FEDFD5C}" srcOrd="4" destOrd="0" presId="urn:microsoft.com/office/officeart/2005/8/layout/vList2"/>
    <dgm:cxn modelId="{48F03A3F-C0CC-894C-8486-8F4E1672AA1A}" type="presParOf" srcId="{E8F219F4-0353-2E4B-96C8-C1B115BE4A6C}" destId="{0251B995-25CE-A844-B933-B6DF4A0196B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647987-FD3E-3542-9A9D-52ACCA9BC6A2}" type="doc">
      <dgm:prSet loTypeId="urn:microsoft.com/office/officeart/2005/8/layout/matrix2" loCatId="" qsTypeId="urn:microsoft.com/office/officeart/2005/8/quickstyle/simple4" qsCatId="simple" csTypeId="urn:microsoft.com/office/officeart/2005/8/colors/colorful1" csCatId="colorful" phldr="1"/>
      <dgm:spPr/>
      <dgm:t>
        <a:bodyPr/>
        <a:lstStyle/>
        <a:p>
          <a:endParaRPr lang="en-US"/>
        </a:p>
      </dgm:t>
    </dgm:pt>
    <dgm:pt modelId="{4B69F055-8593-4242-88E5-3F13614F7B16}">
      <dgm:prSet phldrT="[Text]"/>
      <dgm:spPr/>
      <dgm:t>
        <a:bodyPr/>
        <a:lstStyle/>
        <a:p>
          <a:r>
            <a:rPr lang="en-US" dirty="0" smtClean="0"/>
            <a:t>In-Memory Real-Time Performance</a:t>
          </a:r>
          <a:endParaRPr lang="en-US" dirty="0"/>
        </a:p>
      </dgm:t>
    </dgm:pt>
    <dgm:pt modelId="{716C6DE9-0385-B346-BA79-CBBA48D07FA6}" type="parTrans" cxnId="{8807FDE7-3CA0-434F-B8F9-4B9F1D103286}">
      <dgm:prSet/>
      <dgm:spPr/>
      <dgm:t>
        <a:bodyPr/>
        <a:lstStyle/>
        <a:p>
          <a:endParaRPr lang="en-US"/>
        </a:p>
      </dgm:t>
    </dgm:pt>
    <dgm:pt modelId="{3A12179A-E00B-3F4C-8777-AFE47EE80C0A}" type="sibTrans" cxnId="{8807FDE7-3CA0-434F-B8F9-4B9F1D103286}">
      <dgm:prSet/>
      <dgm:spPr/>
      <dgm:t>
        <a:bodyPr/>
        <a:lstStyle/>
        <a:p>
          <a:endParaRPr lang="en-US"/>
        </a:p>
      </dgm:t>
    </dgm:pt>
    <dgm:pt modelId="{92D7B040-F727-1748-A76F-10BDBEC725ED}">
      <dgm:prSet phldrT="[Text]"/>
      <dgm:spPr/>
      <dgm:t>
        <a:bodyPr/>
        <a:lstStyle/>
        <a:p>
          <a:r>
            <a:rPr lang="en-US" dirty="0" smtClean="0"/>
            <a:t>Extreme Read &amp; Write Scalability</a:t>
          </a:r>
          <a:endParaRPr lang="en-US" dirty="0"/>
        </a:p>
      </dgm:t>
    </dgm:pt>
    <dgm:pt modelId="{F54A49A9-948B-6544-AECF-15AD978BB545}" type="parTrans" cxnId="{E0890530-BC35-594D-AD72-DD429403D595}">
      <dgm:prSet/>
      <dgm:spPr/>
      <dgm:t>
        <a:bodyPr/>
        <a:lstStyle/>
        <a:p>
          <a:endParaRPr lang="en-US"/>
        </a:p>
      </dgm:t>
    </dgm:pt>
    <dgm:pt modelId="{0244E52C-87C9-684E-AB69-621216D063C1}" type="sibTrans" cxnId="{E0890530-BC35-594D-AD72-DD429403D595}">
      <dgm:prSet/>
      <dgm:spPr/>
      <dgm:t>
        <a:bodyPr/>
        <a:lstStyle/>
        <a:p>
          <a:endParaRPr lang="en-US"/>
        </a:p>
      </dgm:t>
    </dgm:pt>
    <dgm:pt modelId="{1A116D15-907D-1843-8A79-C3EC2EDE9AD0}">
      <dgm:prSet phldrT="[Text]">
        <dgm:style>
          <a:lnRef idx="3">
            <a:schemeClr val="lt1"/>
          </a:lnRef>
          <a:fillRef idx="1">
            <a:schemeClr val="accent1"/>
          </a:fillRef>
          <a:effectRef idx="1">
            <a:schemeClr val="accent1"/>
          </a:effectRef>
          <a:fontRef idx="minor">
            <a:schemeClr val="lt1"/>
          </a:fontRef>
        </dgm:style>
      </dgm:prSet>
      <dgm:spPr/>
      <dgm:t>
        <a:bodyPr/>
        <a:lstStyle/>
        <a:p>
          <a:r>
            <a:rPr lang="en-US" dirty="0" smtClean="0"/>
            <a:t>Rock Solid Availability</a:t>
          </a:r>
          <a:endParaRPr lang="en-US" dirty="0"/>
        </a:p>
      </dgm:t>
    </dgm:pt>
    <dgm:pt modelId="{D395A567-6B68-294E-A181-D571A3E81064}" type="parTrans" cxnId="{45A57FB5-51B3-274E-9293-7B005980CD3C}">
      <dgm:prSet/>
      <dgm:spPr/>
      <dgm:t>
        <a:bodyPr/>
        <a:lstStyle/>
        <a:p>
          <a:endParaRPr lang="en-US"/>
        </a:p>
      </dgm:t>
    </dgm:pt>
    <dgm:pt modelId="{37F1031F-3FD7-A447-8F05-B1A856ACE2ED}" type="sibTrans" cxnId="{45A57FB5-51B3-274E-9293-7B005980CD3C}">
      <dgm:prSet/>
      <dgm:spPr/>
      <dgm:t>
        <a:bodyPr/>
        <a:lstStyle/>
        <a:p>
          <a:endParaRPr lang="en-US"/>
        </a:p>
      </dgm:t>
    </dgm:pt>
    <dgm:pt modelId="{5FC64198-9D1C-C147-8E58-EE061B9618A1}">
      <dgm:prSet phldrT="[Text]"/>
      <dgm:spPr/>
      <dgm:t>
        <a:bodyPr/>
        <a:lstStyle/>
        <a:p>
          <a:r>
            <a:rPr lang="en-US" dirty="0" smtClean="0"/>
            <a:t>Rapid Service Innovation</a:t>
          </a:r>
          <a:endParaRPr lang="en-US" dirty="0"/>
        </a:p>
      </dgm:t>
    </dgm:pt>
    <dgm:pt modelId="{5D615C5A-A6BE-3946-AFE2-5730EDAF2880}" type="parTrans" cxnId="{A278EC82-F021-8F4B-A6AE-979BCDA29A92}">
      <dgm:prSet/>
      <dgm:spPr/>
      <dgm:t>
        <a:bodyPr/>
        <a:lstStyle/>
        <a:p>
          <a:endParaRPr lang="en-US"/>
        </a:p>
      </dgm:t>
    </dgm:pt>
    <dgm:pt modelId="{1238CF54-8B69-D640-AA17-C239027A5680}" type="sibTrans" cxnId="{A278EC82-F021-8F4B-A6AE-979BCDA29A92}">
      <dgm:prSet/>
      <dgm:spPr/>
      <dgm:t>
        <a:bodyPr/>
        <a:lstStyle/>
        <a:p>
          <a:endParaRPr lang="en-US"/>
        </a:p>
      </dgm:t>
    </dgm:pt>
    <dgm:pt modelId="{AA4AD60B-D3B0-D64D-A6F7-C23F7E01DF6E}" type="pres">
      <dgm:prSet presAssocID="{35647987-FD3E-3542-9A9D-52ACCA9BC6A2}" presName="matrix" presStyleCnt="0">
        <dgm:presLayoutVars>
          <dgm:chMax val="1"/>
          <dgm:dir/>
          <dgm:resizeHandles val="exact"/>
        </dgm:presLayoutVars>
      </dgm:prSet>
      <dgm:spPr/>
      <dgm:t>
        <a:bodyPr/>
        <a:lstStyle/>
        <a:p>
          <a:endParaRPr lang="en-US"/>
        </a:p>
      </dgm:t>
    </dgm:pt>
    <dgm:pt modelId="{1627BA35-FCFB-7A40-8CF9-698CB3D4580F}" type="pres">
      <dgm:prSet presAssocID="{35647987-FD3E-3542-9A9D-52ACCA9BC6A2}" presName="axisShape" presStyleLbl="bgShp" presStyleIdx="0" presStyleCnt="1"/>
      <dgm:spPr/>
      <dgm:t>
        <a:bodyPr/>
        <a:lstStyle/>
        <a:p>
          <a:endParaRPr lang="en-US"/>
        </a:p>
      </dgm:t>
    </dgm:pt>
    <dgm:pt modelId="{C7C4AC41-80F1-2C47-9788-BBEF4495FA60}" type="pres">
      <dgm:prSet presAssocID="{35647987-FD3E-3542-9A9D-52ACCA9BC6A2}" presName="rect1" presStyleLbl="node1" presStyleIdx="0" presStyleCnt="4">
        <dgm:presLayoutVars>
          <dgm:chMax val="0"/>
          <dgm:chPref val="0"/>
          <dgm:bulletEnabled val="1"/>
        </dgm:presLayoutVars>
      </dgm:prSet>
      <dgm:spPr/>
      <dgm:t>
        <a:bodyPr/>
        <a:lstStyle/>
        <a:p>
          <a:endParaRPr lang="en-US"/>
        </a:p>
      </dgm:t>
    </dgm:pt>
    <dgm:pt modelId="{26278FE6-0DF0-804C-B73F-A6C9E3BB60F0}" type="pres">
      <dgm:prSet presAssocID="{35647987-FD3E-3542-9A9D-52ACCA9BC6A2}" presName="rect2" presStyleLbl="node1" presStyleIdx="1" presStyleCnt="4">
        <dgm:presLayoutVars>
          <dgm:chMax val="0"/>
          <dgm:chPref val="0"/>
          <dgm:bulletEnabled val="1"/>
        </dgm:presLayoutVars>
      </dgm:prSet>
      <dgm:spPr/>
      <dgm:t>
        <a:bodyPr/>
        <a:lstStyle/>
        <a:p>
          <a:endParaRPr lang="en-US"/>
        </a:p>
      </dgm:t>
    </dgm:pt>
    <dgm:pt modelId="{1A12C702-B74F-AD41-AD13-17C32DA5EF35}" type="pres">
      <dgm:prSet presAssocID="{35647987-FD3E-3542-9A9D-52ACCA9BC6A2}" presName="rect3" presStyleLbl="node1" presStyleIdx="2" presStyleCnt="4">
        <dgm:presLayoutVars>
          <dgm:chMax val="0"/>
          <dgm:chPref val="0"/>
          <dgm:bulletEnabled val="1"/>
        </dgm:presLayoutVars>
      </dgm:prSet>
      <dgm:spPr/>
      <dgm:t>
        <a:bodyPr/>
        <a:lstStyle/>
        <a:p>
          <a:endParaRPr lang="en-US"/>
        </a:p>
      </dgm:t>
    </dgm:pt>
    <dgm:pt modelId="{859446CD-5FD6-CA49-AD1B-BE350D8C5A8F}" type="pres">
      <dgm:prSet presAssocID="{35647987-FD3E-3542-9A9D-52ACCA9BC6A2}" presName="rect4" presStyleLbl="node1" presStyleIdx="3" presStyleCnt="4">
        <dgm:presLayoutVars>
          <dgm:chMax val="0"/>
          <dgm:chPref val="0"/>
          <dgm:bulletEnabled val="1"/>
        </dgm:presLayoutVars>
      </dgm:prSet>
      <dgm:spPr/>
      <dgm:t>
        <a:bodyPr/>
        <a:lstStyle/>
        <a:p>
          <a:endParaRPr lang="en-US"/>
        </a:p>
      </dgm:t>
    </dgm:pt>
  </dgm:ptLst>
  <dgm:cxnLst>
    <dgm:cxn modelId="{8249CBBE-E88D-504C-9B76-E53647B3A427}" type="presOf" srcId="{4B69F055-8593-4242-88E5-3F13614F7B16}" destId="{C7C4AC41-80F1-2C47-9788-BBEF4495FA60}" srcOrd="0" destOrd="0" presId="urn:microsoft.com/office/officeart/2005/8/layout/matrix2"/>
    <dgm:cxn modelId="{8807FDE7-3CA0-434F-B8F9-4B9F1D103286}" srcId="{35647987-FD3E-3542-9A9D-52ACCA9BC6A2}" destId="{4B69F055-8593-4242-88E5-3F13614F7B16}" srcOrd="0" destOrd="0" parTransId="{716C6DE9-0385-B346-BA79-CBBA48D07FA6}" sibTransId="{3A12179A-E00B-3F4C-8777-AFE47EE80C0A}"/>
    <dgm:cxn modelId="{45A57FB5-51B3-274E-9293-7B005980CD3C}" srcId="{35647987-FD3E-3542-9A9D-52ACCA9BC6A2}" destId="{1A116D15-907D-1843-8A79-C3EC2EDE9AD0}" srcOrd="2" destOrd="0" parTransId="{D395A567-6B68-294E-A181-D571A3E81064}" sibTransId="{37F1031F-3FD7-A447-8F05-B1A856ACE2ED}"/>
    <dgm:cxn modelId="{84504D66-D225-A74F-86F9-80BEFD748E7E}" type="presOf" srcId="{35647987-FD3E-3542-9A9D-52ACCA9BC6A2}" destId="{AA4AD60B-D3B0-D64D-A6F7-C23F7E01DF6E}" srcOrd="0" destOrd="0" presId="urn:microsoft.com/office/officeart/2005/8/layout/matrix2"/>
    <dgm:cxn modelId="{F2B3606A-5525-A547-9BF1-199DDD2D546A}" type="presOf" srcId="{5FC64198-9D1C-C147-8E58-EE061B9618A1}" destId="{859446CD-5FD6-CA49-AD1B-BE350D8C5A8F}" srcOrd="0" destOrd="0" presId="urn:microsoft.com/office/officeart/2005/8/layout/matrix2"/>
    <dgm:cxn modelId="{E0890530-BC35-594D-AD72-DD429403D595}" srcId="{35647987-FD3E-3542-9A9D-52ACCA9BC6A2}" destId="{92D7B040-F727-1748-A76F-10BDBEC725ED}" srcOrd="1" destOrd="0" parTransId="{F54A49A9-948B-6544-AECF-15AD978BB545}" sibTransId="{0244E52C-87C9-684E-AB69-621216D063C1}"/>
    <dgm:cxn modelId="{A0113CAC-36EA-004F-8437-2F585E13FB8E}" type="presOf" srcId="{92D7B040-F727-1748-A76F-10BDBEC725ED}" destId="{26278FE6-0DF0-804C-B73F-A6C9E3BB60F0}" srcOrd="0" destOrd="0" presId="urn:microsoft.com/office/officeart/2005/8/layout/matrix2"/>
    <dgm:cxn modelId="{FD288D22-FA83-FF4A-8E2B-AC72D3CAAD8E}" type="presOf" srcId="{1A116D15-907D-1843-8A79-C3EC2EDE9AD0}" destId="{1A12C702-B74F-AD41-AD13-17C32DA5EF35}" srcOrd="0" destOrd="0" presId="urn:microsoft.com/office/officeart/2005/8/layout/matrix2"/>
    <dgm:cxn modelId="{A278EC82-F021-8F4B-A6AE-979BCDA29A92}" srcId="{35647987-FD3E-3542-9A9D-52ACCA9BC6A2}" destId="{5FC64198-9D1C-C147-8E58-EE061B9618A1}" srcOrd="3" destOrd="0" parTransId="{5D615C5A-A6BE-3946-AFE2-5730EDAF2880}" sibTransId="{1238CF54-8B69-D640-AA17-C239027A5680}"/>
    <dgm:cxn modelId="{1E2253FE-DB11-604F-BBAE-60428791E606}" type="presParOf" srcId="{AA4AD60B-D3B0-D64D-A6F7-C23F7E01DF6E}" destId="{1627BA35-FCFB-7A40-8CF9-698CB3D4580F}" srcOrd="0" destOrd="0" presId="urn:microsoft.com/office/officeart/2005/8/layout/matrix2"/>
    <dgm:cxn modelId="{1CC9329C-0E15-794C-9AC9-D3D754539FBA}" type="presParOf" srcId="{AA4AD60B-D3B0-D64D-A6F7-C23F7E01DF6E}" destId="{C7C4AC41-80F1-2C47-9788-BBEF4495FA60}" srcOrd="1" destOrd="0" presId="urn:microsoft.com/office/officeart/2005/8/layout/matrix2"/>
    <dgm:cxn modelId="{ACCBD486-C8A2-3C40-AA4B-DFACFB27E3B4}" type="presParOf" srcId="{AA4AD60B-D3B0-D64D-A6F7-C23F7E01DF6E}" destId="{26278FE6-0DF0-804C-B73F-A6C9E3BB60F0}" srcOrd="2" destOrd="0" presId="urn:microsoft.com/office/officeart/2005/8/layout/matrix2"/>
    <dgm:cxn modelId="{DED712AB-8F41-5B4A-BEFF-5245944CA65E}" type="presParOf" srcId="{AA4AD60B-D3B0-D64D-A6F7-C23F7E01DF6E}" destId="{1A12C702-B74F-AD41-AD13-17C32DA5EF35}" srcOrd="3" destOrd="0" presId="urn:microsoft.com/office/officeart/2005/8/layout/matrix2"/>
    <dgm:cxn modelId="{1AB1364F-CE03-5F45-9C7E-B81694714A03}" type="presParOf" srcId="{AA4AD60B-D3B0-D64D-A6F7-C23F7E01DF6E}" destId="{859446CD-5FD6-CA49-AD1B-BE350D8C5A8F}"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FA476A-D777-DB45-B321-0B4018E698EA}" type="doc">
      <dgm:prSet loTypeId="urn:microsoft.com/office/officeart/2005/8/layout/chevron2" loCatId="" qsTypeId="urn:microsoft.com/office/officeart/2005/8/quickstyle/simple4" qsCatId="simple" csTypeId="urn:microsoft.com/office/officeart/2005/8/colors/colorful1" csCatId="colorful" phldr="1"/>
      <dgm:spPr/>
      <dgm:t>
        <a:bodyPr/>
        <a:lstStyle/>
        <a:p>
          <a:endParaRPr lang="en-US"/>
        </a:p>
      </dgm:t>
    </dgm:pt>
    <dgm:pt modelId="{E6347122-3694-484C-B0A3-CFF9FDED3C6E}">
      <dgm:prSet phldrT="[Text]"/>
      <dgm:spPr>
        <a:solidFill>
          <a:schemeClr val="accent1"/>
        </a:solidFill>
        <a:ln>
          <a:solidFill>
            <a:schemeClr val="accent1"/>
          </a:solidFill>
        </a:ln>
      </dgm:spPr>
      <dgm:t>
        <a:bodyPr/>
        <a:lstStyle/>
        <a:p>
          <a:r>
            <a:rPr lang="en-US" dirty="0" smtClean="0">
              <a:latin typeface="Arial" charset="0"/>
              <a:ea typeface="ＭＳ Ｐゴシック" charset="0"/>
              <a:cs typeface="ＭＳ Ｐゴシック" charset="0"/>
            </a:rPr>
            <a:t>Tier 1</a:t>
          </a:r>
          <a:endParaRPr lang="en-US" dirty="0"/>
        </a:p>
      </dgm:t>
    </dgm:pt>
    <dgm:pt modelId="{479C201B-A1BC-E64C-8E88-F5DC68C76591}" type="parTrans" cxnId="{D5F86123-E139-7F44-897E-E615EFD73142}">
      <dgm:prSet/>
      <dgm:spPr/>
      <dgm:t>
        <a:bodyPr/>
        <a:lstStyle/>
        <a:p>
          <a:endParaRPr lang="en-US"/>
        </a:p>
      </dgm:t>
    </dgm:pt>
    <dgm:pt modelId="{A8D608BF-7F05-9741-AFE8-D76ED0F8026C}" type="sibTrans" cxnId="{D5F86123-E139-7F44-897E-E615EFD73142}">
      <dgm:prSet/>
      <dgm:spPr/>
      <dgm:t>
        <a:bodyPr/>
        <a:lstStyle/>
        <a:p>
          <a:endParaRPr lang="en-US"/>
        </a:p>
      </dgm:t>
    </dgm:pt>
    <dgm:pt modelId="{D7C364E0-0EB3-674D-B2AA-A3BDED9C9AA8}">
      <dgm:prSet/>
      <dgm:spPr/>
      <dgm:t>
        <a:bodyPr/>
        <a:lstStyle/>
        <a:p>
          <a:r>
            <a:rPr lang="en-US" dirty="0" smtClean="0">
              <a:latin typeface="Arial" charset="0"/>
              <a:ea typeface="ＭＳ Ｐゴシック" charset="0"/>
              <a:cs typeface="ＭＳ Ｐゴシック" charset="0"/>
            </a:rPr>
            <a:t>Tier 2</a:t>
          </a:r>
          <a:endParaRPr lang="en-US" dirty="0">
            <a:latin typeface="Arial" charset="0"/>
            <a:ea typeface="ＭＳ Ｐゴシック" charset="0"/>
            <a:cs typeface="ＭＳ Ｐゴシック" charset="0"/>
          </a:endParaRPr>
        </a:p>
      </dgm:t>
    </dgm:pt>
    <dgm:pt modelId="{C2DE9C2A-D7DC-9149-B243-3096717AE4CA}" type="parTrans" cxnId="{3AF59A04-B9BC-4C4C-8C72-89306B737B23}">
      <dgm:prSet/>
      <dgm:spPr/>
      <dgm:t>
        <a:bodyPr/>
        <a:lstStyle/>
        <a:p>
          <a:endParaRPr lang="en-US"/>
        </a:p>
      </dgm:t>
    </dgm:pt>
    <dgm:pt modelId="{E3086114-363B-CD40-A4D7-BF782652A338}" type="sibTrans" cxnId="{3AF59A04-B9BC-4C4C-8C72-89306B737B23}">
      <dgm:prSet/>
      <dgm:spPr/>
      <dgm:t>
        <a:bodyPr/>
        <a:lstStyle/>
        <a:p>
          <a:endParaRPr lang="en-US"/>
        </a:p>
      </dgm:t>
    </dgm:pt>
    <dgm:pt modelId="{9175482E-FDBF-7744-BF52-F1121FF4E549}">
      <dgm:prSet/>
      <dgm:spPr>
        <a:solidFill>
          <a:schemeClr val="accent3">
            <a:lumMod val="60000"/>
            <a:lumOff val="40000"/>
          </a:schemeClr>
        </a:solidFill>
        <a:ln>
          <a:solidFill>
            <a:schemeClr val="accent3">
              <a:lumMod val="60000"/>
              <a:lumOff val="40000"/>
            </a:schemeClr>
          </a:solidFill>
        </a:ln>
      </dgm:spPr>
      <dgm:t>
        <a:bodyPr/>
        <a:lstStyle/>
        <a:p>
          <a:r>
            <a:rPr lang="en-US" dirty="0" smtClean="0">
              <a:latin typeface="Arial" charset="0"/>
              <a:ea typeface="ＭＳ Ｐゴシック" charset="0"/>
              <a:cs typeface="ＭＳ Ｐゴシック" charset="0"/>
            </a:rPr>
            <a:t>Tier 3</a:t>
          </a:r>
          <a:endParaRPr lang="en-US" dirty="0">
            <a:latin typeface="Arial" charset="0"/>
            <a:ea typeface="ＭＳ Ｐゴシック" charset="0"/>
            <a:cs typeface="ＭＳ Ｐゴシック" charset="0"/>
          </a:endParaRPr>
        </a:p>
      </dgm:t>
    </dgm:pt>
    <dgm:pt modelId="{E4CF6E25-CC2A-B344-9192-DB0E53874DD0}" type="parTrans" cxnId="{1107E3E8-66A3-A84F-BCCF-5EAFF496F7F8}">
      <dgm:prSet/>
      <dgm:spPr/>
      <dgm:t>
        <a:bodyPr/>
        <a:lstStyle/>
        <a:p>
          <a:endParaRPr lang="en-US"/>
        </a:p>
      </dgm:t>
    </dgm:pt>
    <dgm:pt modelId="{926CDD1D-6B52-3A4D-8B1B-65C2542D169A}" type="sibTrans" cxnId="{1107E3E8-66A3-A84F-BCCF-5EAFF496F7F8}">
      <dgm:prSet/>
      <dgm:spPr/>
      <dgm:t>
        <a:bodyPr/>
        <a:lstStyle/>
        <a:p>
          <a:endParaRPr lang="en-US"/>
        </a:p>
      </dgm:t>
    </dgm:pt>
    <dgm:pt modelId="{D89DD62A-153C-1B45-B7BB-FB2C0A479E1C}">
      <dgm:prSet/>
      <dgm:spPr/>
      <dgm:t>
        <a:bodyPr/>
        <a:lstStyle/>
        <a:p>
          <a:r>
            <a:rPr lang="en-US" dirty="0" smtClean="0">
              <a:latin typeface="Arial" charset="0"/>
              <a:ea typeface="ＭＳ Ｐゴシック" charset="0"/>
              <a:cs typeface="ＭＳ Ｐゴシック" charset="0"/>
            </a:rPr>
            <a:t>Tier 4</a:t>
          </a:r>
          <a:endParaRPr lang="en-US" dirty="0">
            <a:latin typeface="Arial" charset="0"/>
            <a:ea typeface="ＭＳ Ｐゴシック" charset="0"/>
            <a:cs typeface="ＭＳ Ｐゴシック" charset="0"/>
          </a:endParaRPr>
        </a:p>
      </dgm:t>
    </dgm:pt>
    <dgm:pt modelId="{9D35EBF8-4F65-7547-BD21-29DEE939D9FF}" type="parTrans" cxnId="{C1570841-E627-5E49-AFEC-690678265699}">
      <dgm:prSet/>
      <dgm:spPr/>
      <dgm:t>
        <a:bodyPr/>
        <a:lstStyle/>
        <a:p>
          <a:endParaRPr lang="en-US"/>
        </a:p>
      </dgm:t>
    </dgm:pt>
    <dgm:pt modelId="{BB35DF4D-D24A-BF4A-B9C1-5FEDE6B70BAB}" type="sibTrans" cxnId="{C1570841-E627-5E49-AFEC-690678265699}">
      <dgm:prSet/>
      <dgm:spPr/>
      <dgm:t>
        <a:bodyPr/>
        <a:lstStyle/>
        <a:p>
          <a:endParaRPr lang="en-US"/>
        </a:p>
      </dgm:t>
    </dgm:pt>
    <dgm:pt modelId="{E00BADAC-DADC-F041-9DC7-EA3DEB7F621D}">
      <dgm:prSet phldrT="[Text]"/>
      <dgm:spPr>
        <a:ln>
          <a:solidFill>
            <a:schemeClr val="accent1"/>
          </a:solidFill>
        </a:ln>
      </dgm:spPr>
      <dgm:t>
        <a:bodyPr/>
        <a:lstStyle/>
        <a:p>
          <a:r>
            <a:rPr lang="en-US" dirty="0" smtClean="0">
              <a:latin typeface="Arial" charset="0"/>
              <a:ea typeface="ＭＳ Ｐゴシック" charset="0"/>
              <a:cs typeface="ＭＳ Ｐゴシック" charset="0"/>
            </a:rPr>
            <a:t>Mission-critical services</a:t>
          </a:r>
          <a:endParaRPr lang="en-US" dirty="0"/>
        </a:p>
      </dgm:t>
    </dgm:pt>
    <dgm:pt modelId="{444B7B40-FA78-B141-862E-69A327C2AA77}" type="parTrans" cxnId="{A93C446C-190B-8F40-B024-FE04735A3CA0}">
      <dgm:prSet/>
      <dgm:spPr/>
      <dgm:t>
        <a:bodyPr/>
        <a:lstStyle/>
        <a:p>
          <a:endParaRPr lang="en-US"/>
        </a:p>
      </dgm:t>
    </dgm:pt>
    <dgm:pt modelId="{95006003-DC00-A54D-A1F3-701B74E89820}" type="sibTrans" cxnId="{A93C446C-190B-8F40-B024-FE04735A3CA0}">
      <dgm:prSet/>
      <dgm:spPr/>
      <dgm:t>
        <a:bodyPr/>
        <a:lstStyle/>
        <a:p>
          <a:endParaRPr lang="en-US"/>
        </a:p>
      </dgm:t>
    </dgm:pt>
    <dgm:pt modelId="{0355ABE1-F5FB-554A-9808-613F7E3980BE}">
      <dgm:prSet/>
      <dgm:spPr/>
      <dgm:t>
        <a:bodyPr/>
        <a:lstStyle/>
        <a:p>
          <a:r>
            <a:rPr lang="en-US" dirty="0" smtClean="0">
              <a:latin typeface="Arial" charset="0"/>
              <a:ea typeface="ＭＳ Ｐゴシック" charset="0"/>
              <a:cs typeface="ＭＳ Ｐゴシック" charset="0"/>
            </a:rPr>
            <a:t>Business-critical services</a:t>
          </a:r>
          <a:endParaRPr lang="en-US" dirty="0">
            <a:latin typeface="Arial" charset="0"/>
            <a:ea typeface="ＭＳ Ｐゴシック" charset="0"/>
            <a:cs typeface="ＭＳ Ｐゴシック" charset="0"/>
          </a:endParaRPr>
        </a:p>
      </dgm:t>
    </dgm:pt>
    <dgm:pt modelId="{B8047DC6-C741-D24A-B642-86FEEA47D186}" type="parTrans" cxnId="{4A957484-5025-C44F-8B21-9EE4136654B1}">
      <dgm:prSet/>
      <dgm:spPr/>
      <dgm:t>
        <a:bodyPr/>
        <a:lstStyle/>
        <a:p>
          <a:endParaRPr lang="en-US"/>
        </a:p>
      </dgm:t>
    </dgm:pt>
    <dgm:pt modelId="{F8BB9D9A-C249-C946-A136-1A6CD0801041}" type="sibTrans" cxnId="{4A957484-5025-C44F-8B21-9EE4136654B1}">
      <dgm:prSet/>
      <dgm:spPr/>
      <dgm:t>
        <a:bodyPr/>
        <a:lstStyle/>
        <a:p>
          <a:endParaRPr lang="en-US"/>
        </a:p>
      </dgm:t>
    </dgm:pt>
    <dgm:pt modelId="{05C76498-E8DD-184D-82C4-57B2877B44B3}">
      <dgm:prSet/>
      <dgm:spPr>
        <a:ln>
          <a:solidFill>
            <a:schemeClr val="accent3">
              <a:lumMod val="40000"/>
              <a:lumOff val="60000"/>
            </a:schemeClr>
          </a:solidFill>
        </a:ln>
      </dgm:spPr>
      <dgm:t>
        <a:bodyPr/>
        <a:lstStyle/>
        <a:p>
          <a:r>
            <a:rPr lang="en-US" dirty="0" smtClean="0">
              <a:latin typeface="Arial" charset="0"/>
              <a:ea typeface="ＭＳ Ｐゴシック" charset="0"/>
              <a:cs typeface="ＭＳ Ｐゴシック" charset="0"/>
            </a:rPr>
            <a:t>Task-critical services</a:t>
          </a:r>
          <a:endParaRPr lang="en-US" dirty="0">
            <a:latin typeface="Arial" charset="0"/>
            <a:ea typeface="ＭＳ Ｐゴシック" charset="0"/>
            <a:cs typeface="ＭＳ Ｐゴシック" charset="0"/>
          </a:endParaRPr>
        </a:p>
      </dgm:t>
    </dgm:pt>
    <dgm:pt modelId="{0D36B431-CBBC-8C49-8FDA-2808171CCEF2}" type="parTrans" cxnId="{0E2FF0BD-88E1-3245-84B9-7E6AA5C1662F}">
      <dgm:prSet/>
      <dgm:spPr/>
      <dgm:t>
        <a:bodyPr/>
        <a:lstStyle/>
        <a:p>
          <a:endParaRPr lang="en-US"/>
        </a:p>
      </dgm:t>
    </dgm:pt>
    <dgm:pt modelId="{7036582B-12F2-8C4B-BB4A-62B6CCDCDBCF}" type="sibTrans" cxnId="{0E2FF0BD-88E1-3245-84B9-7E6AA5C1662F}">
      <dgm:prSet/>
      <dgm:spPr/>
      <dgm:t>
        <a:bodyPr/>
        <a:lstStyle/>
        <a:p>
          <a:endParaRPr lang="en-US"/>
        </a:p>
      </dgm:t>
    </dgm:pt>
    <dgm:pt modelId="{416CDD38-D92C-D64E-9B7A-78DBC35EFEBF}">
      <dgm:prSet/>
      <dgm:spPr/>
      <dgm:t>
        <a:bodyPr/>
        <a:lstStyle/>
        <a:p>
          <a:r>
            <a:rPr lang="en-US" dirty="0" smtClean="0">
              <a:latin typeface="Arial" charset="0"/>
              <a:ea typeface="ＭＳ Ｐゴシック" charset="0"/>
              <a:cs typeface="ＭＳ Ｐゴシック" charset="0"/>
            </a:rPr>
            <a:t>Non-critical services</a:t>
          </a:r>
          <a:endParaRPr lang="en-US" dirty="0">
            <a:latin typeface="Arial" charset="0"/>
            <a:ea typeface="ＭＳ Ｐゴシック" charset="0"/>
            <a:cs typeface="ＭＳ Ｐゴシック" charset="0"/>
          </a:endParaRPr>
        </a:p>
      </dgm:t>
    </dgm:pt>
    <dgm:pt modelId="{A5AB77B5-60E9-6A46-8B12-8F4ED6C9AE50}" type="parTrans" cxnId="{217A4A11-F283-BB45-BB54-2B72B6FAB3A3}">
      <dgm:prSet/>
      <dgm:spPr/>
      <dgm:t>
        <a:bodyPr/>
        <a:lstStyle/>
        <a:p>
          <a:endParaRPr lang="en-US"/>
        </a:p>
      </dgm:t>
    </dgm:pt>
    <dgm:pt modelId="{6CFA6A54-D8EB-9042-AFAB-B9E891FA5C29}" type="sibTrans" cxnId="{217A4A11-F283-BB45-BB54-2B72B6FAB3A3}">
      <dgm:prSet/>
      <dgm:spPr/>
      <dgm:t>
        <a:bodyPr/>
        <a:lstStyle/>
        <a:p>
          <a:endParaRPr lang="en-US"/>
        </a:p>
      </dgm:t>
    </dgm:pt>
    <dgm:pt modelId="{EBDFC794-67CB-E245-9A83-B843F669B553}" type="pres">
      <dgm:prSet presAssocID="{C8FA476A-D777-DB45-B321-0B4018E698EA}" presName="linearFlow" presStyleCnt="0">
        <dgm:presLayoutVars>
          <dgm:dir/>
          <dgm:animLvl val="lvl"/>
          <dgm:resizeHandles val="exact"/>
        </dgm:presLayoutVars>
      </dgm:prSet>
      <dgm:spPr/>
      <dgm:t>
        <a:bodyPr/>
        <a:lstStyle/>
        <a:p>
          <a:endParaRPr lang="en-US"/>
        </a:p>
      </dgm:t>
    </dgm:pt>
    <dgm:pt modelId="{73D36AF4-BDE6-A04B-9399-DF139DA4B6A4}" type="pres">
      <dgm:prSet presAssocID="{E6347122-3694-484C-B0A3-CFF9FDED3C6E}" presName="composite" presStyleCnt="0"/>
      <dgm:spPr/>
    </dgm:pt>
    <dgm:pt modelId="{7E732604-D75B-EC49-9681-E85FFB218B58}" type="pres">
      <dgm:prSet presAssocID="{E6347122-3694-484C-B0A3-CFF9FDED3C6E}" presName="parentText" presStyleLbl="alignNode1" presStyleIdx="0" presStyleCnt="4">
        <dgm:presLayoutVars>
          <dgm:chMax val="1"/>
          <dgm:bulletEnabled val="1"/>
        </dgm:presLayoutVars>
      </dgm:prSet>
      <dgm:spPr/>
      <dgm:t>
        <a:bodyPr/>
        <a:lstStyle/>
        <a:p>
          <a:endParaRPr lang="en-US"/>
        </a:p>
      </dgm:t>
    </dgm:pt>
    <dgm:pt modelId="{49A6A527-6AD3-D847-B352-48819651447D}" type="pres">
      <dgm:prSet presAssocID="{E6347122-3694-484C-B0A3-CFF9FDED3C6E}" presName="descendantText" presStyleLbl="alignAcc1" presStyleIdx="0" presStyleCnt="4">
        <dgm:presLayoutVars>
          <dgm:bulletEnabled val="1"/>
        </dgm:presLayoutVars>
      </dgm:prSet>
      <dgm:spPr/>
      <dgm:t>
        <a:bodyPr/>
        <a:lstStyle/>
        <a:p>
          <a:endParaRPr lang="en-US"/>
        </a:p>
      </dgm:t>
    </dgm:pt>
    <dgm:pt modelId="{974D8434-92BF-D240-8F13-87B38C18AFB4}" type="pres">
      <dgm:prSet presAssocID="{A8D608BF-7F05-9741-AFE8-D76ED0F8026C}" presName="sp" presStyleCnt="0"/>
      <dgm:spPr/>
    </dgm:pt>
    <dgm:pt modelId="{E02224CD-AEF6-C04D-9BB2-F8C0E7A90FB9}" type="pres">
      <dgm:prSet presAssocID="{D7C364E0-0EB3-674D-B2AA-A3BDED9C9AA8}" presName="composite" presStyleCnt="0"/>
      <dgm:spPr/>
    </dgm:pt>
    <dgm:pt modelId="{809095F8-BEAB-8C4E-96B3-856609CF7B9E}" type="pres">
      <dgm:prSet presAssocID="{D7C364E0-0EB3-674D-B2AA-A3BDED9C9AA8}" presName="parentText" presStyleLbl="alignNode1" presStyleIdx="1" presStyleCnt="4">
        <dgm:presLayoutVars>
          <dgm:chMax val="1"/>
          <dgm:bulletEnabled val="1"/>
        </dgm:presLayoutVars>
      </dgm:prSet>
      <dgm:spPr/>
      <dgm:t>
        <a:bodyPr/>
        <a:lstStyle/>
        <a:p>
          <a:endParaRPr lang="en-US"/>
        </a:p>
      </dgm:t>
    </dgm:pt>
    <dgm:pt modelId="{0C2847E7-E9EE-ED47-87B3-B7B0CD5C06E9}" type="pres">
      <dgm:prSet presAssocID="{D7C364E0-0EB3-674D-B2AA-A3BDED9C9AA8}" presName="descendantText" presStyleLbl="alignAcc1" presStyleIdx="1" presStyleCnt="4">
        <dgm:presLayoutVars>
          <dgm:bulletEnabled val="1"/>
        </dgm:presLayoutVars>
      </dgm:prSet>
      <dgm:spPr/>
      <dgm:t>
        <a:bodyPr/>
        <a:lstStyle/>
        <a:p>
          <a:endParaRPr lang="en-US"/>
        </a:p>
      </dgm:t>
    </dgm:pt>
    <dgm:pt modelId="{C8A38B73-7028-A345-B5A0-93DE7228E7A9}" type="pres">
      <dgm:prSet presAssocID="{E3086114-363B-CD40-A4D7-BF782652A338}" presName="sp" presStyleCnt="0"/>
      <dgm:spPr/>
    </dgm:pt>
    <dgm:pt modelId="{5F00305F-BE90-1A40-8A62-71E3A6BBD4FB}" type="pres">
      <dgm:prSet presAssocID="{9175482E-FDBF-7744-BF52-F1121FF4E549}" presName="composite" presStyleCnt="0"/>
      <dgm:spPr/>
    </dgm:pt>
    <dgm:pt modelId="{C813C13D-F4F1-0343-BFA7-278D0773E4D1}" type="pres">
      <dgm:prSet presAssocID="{9175482E-FDBF-7744-BF52-F1121FF4E549}" presName="parentText" presStyleLbl="alignNode1" presStyleIdx="2" presStyleCnt="4">
        <dgm:presLayoutVars>
          <dgm:chMax val="1"/>
          <dgm:bulletEnabled val="1"/>
        </dgm:presLayoutVars>
      </dgm:prSet>
      <dgm:spPr/>
      <dgm:t>
        <a:bodyPr/>
        <a:lstStyle/>
        <a:p>
          <a:endParaRPr lang="en-US"/>
        </a:p>
      </dgm:t>
    </dgm:pt>
    <dgm:pt modelId="{E3254D2E-8E79-D64B-8468-14781F53DE9D}" type="pres">
      <dgm:prSet presAssocID="{9175482E-FDBF-7744-BF52-F1121FF4E549}" presName="descendantText" presStyleLbl="alignAcc1" presStyleIdx="2" presStyleCnt="4">
        <dgm:presLayoutVars>
          <dgm:bulletEnabled val="1"/>
        </dgm:presLayoutVars>
      </dgm:prSet>
      <dgm:spPr/>
      <dgm:t>
        <a:bodyPr/>
        <a:lstStyle/>
        <a:p>
          <a:endParaRPr lang="en-US"/>
        </a:p>
      </dgm:t>
    </dgm:pt>
    <dgm:pt modelId="{2DBA48FA-2CD1-624F-85BB-1E5C76D3246A}" type="pres">
      <dgm:prSet presAssocID="{926CDD1D-6B52-3A4D-8B1B-65C2542D169A}" presName="sp" presStyleCnt="0"/>
      <dgm:spPr/>
    </dgm:pt>
    <dgm:pt modelId="{99534811-DCA9-E940-A587-BF6D78DEE079}" type="pres">
      <dgm:prSet presAssocID="{D89DD62A-153C-1B45-B7BB-FB2C0A479E1C}" presName="composite" presStyleCnt="0"/>
      <dgm:spPr/>
    </dgm:pt>
    <dgm:pt modelId="{A00DDDEC-3366-E246-A124-D7A437AD8777}" type="pres">
      <dgm:prSet presAssocID="{D89DD62A-153C-1B45-B7BB-FB2C0A479E1C}" presName="parentText" presStyleLbl="alignNode1" presStyleIdx="3" presStyleCnt="4">
        <dgm:presLayoutVars>
          <dgm:chMax val="1"/>
          <dgm:bulletEnabled val="1"/>
        </dgm:presLayoutVars>
      </dgm:prSet>
      <dgm:spPr/>
      <dgm:t>
        <a:bodyPr/>
        <a:lstStyle/>
        <a:p>
          <a:endParaRPr lang="en-US"/>
        </a:p>
      </dgm:t>
    </dgm:pt>
    <dgm:pt modelId="{7FE31117-F114-5049-AA10-509E46C7AAD6}" type="pres">
      <dgm:prSet presAssocID="{D89DD62A-153C-1B45-B7BB-FB2C0A479E1C}" presName="descendantText" presStyleLbl="alignAcc1" presStyleIdx="3" presStyleCnt="4">
        <dgm:presLayoutVars>
          <dgm:bulletEnabled val="1"/>
        </dgm:presLayoutVars>
      </dgm:prSet>
      <dgm:spPr/>
      <dgm:t>
        <a:bodyPr/>
        <a:lstStyle/>
        <a:p>
          <a:endParaRPr lang="en-US"/>
        </a:p>
      </dgm:t>
    </dgm:pt>
  </dgm:ptLst>
  <dgm:cxnLst>
    <dgm:cxn modelId="{7D79572D-4944-4B4D-8770-D8821BEAF613}" type="presOf" srcId="{C8FA476A-D777-DB45-B321-0B4018E698EA}" destId="{EBDFC794-67CB-E245-9A83-B843F669B553}" srcOrd="0" destOrd="0" presId="urn:microsoft.com/office/officeart/2005/8/layout/chevron2"/>
    <dgm:cxn modelId="{18417FE5-4A17-9B4D-A483-14825D36F634}" type="presOf" srcId="{E00BADAC-DADC-F041-9DC7-EA3DEB7F621D}" destId="{49A6A527-6AD3-D847-B352-48819651447D}" srcOrd="0" destOrd="0" presId="urn:microsoft.com/office/officeart/2005/8/layout/chevron2"/>
    <dgm:cxn modelId="{0E2FF0BD-88E1-3245-84B9-7E6AA5C1662F}" srcId="{9175482E-FDBF-7744-BF52-F1121FF4E549}" destId="{05C76498-E8DD-184D-82C4-57B2877B44B3}" srcOrd="0" destOrd="0" parTransId="{0D36B431-CBBC-8C49-8FDA-2808171CCEF2}" sibTransId="{7036582B-12F2-8C4B-BB4A-62B6CCDCDBCF}"/>
    <dgm:cxn modelId="{F06E5A1C-63F4-8F41-A5BB-105038DF940F}" type="presOf" srcId="{0355ABE1-F5FB-554A-9808-613F7E3980BE}" destId="{0C2847E7-E9EE-ED47-87B3-B7B0CD5C06E9}" srcOrd="0" destOrd="0" presId="urn:microsoft.com/office/officeart/2005/8/layout/chevron2"/>
    <dgm:cxn modelId="{217A4A11-F283-BB45-BB54-2B72B6FAB3A3}" srcId="{D89DD62A-153C-1B45-B7BB-FB2C0A479E1C}" destId="{416CDD38-D92C-D64E-9B7A-78DBC35EFEBF}" srcOrd="0" destOrd="0" parTransId="{A5AB77B5-60E9-6A46-8B12-8F4ED6C9AE50}" sibTransId="{6CFA6A54-D8EB-9042-AFAB-B9E891FA5C29}"/>
    <dgm:cxn modelId="{D0A6CEAF-10D7-1249-91B4-18D08EED2BEF}" type="presOf" srcId="{416CDD38-D92C-D64E-9B7A-78DBC35EFEBF}" destId="{7FE31117-F114-5049-AA10-509E46C7AAD6}" srcOrd="0" destOrd="0" presId="urn:microsoft.com/office/officeart/2005/8/layout/chevron2"/>
    <dgm:cxn modelId="{D56C931F-95B2-0B4E-AB92-90568D469A5A}" type="presOf" srcId="{9175482E-FDBF-7744-BF52-F1121FF4E549}" destId="{C813C13D-F4F1-0343-BFA7-278D0773E4D1}" srcOrd="0" destOrd="0" presId="urn:microsoft.com/office/officeart/2005/8/layout/chevron2"/>
    <dgm:cxn modelId="{1107E3E8-66A3-A84F-BCCF-5EAFF496F7F8}" srcId="{C8FA476A-D777-DB45-B321-0B4018E698EA}" destId="{9175482E-FDBF-7744-BF52-F1121FF4E549}" srcOrd="2" destOrd="0" parTransId="{E4CF6E25-CC2A-B344-9192-DB0E53874DD0}" sibTransId="{926CDD1D-6B52-3A4D-8B1B-65C2542D169A}"/>
    <dgm:cxn modelId="{C1570841-E627-5E49-AFEC-690678265699}" srcId="{C8FA476A-D777-DB45-B321-0B4018E698EA}" destId="{D89DD62A-153C-1B45-B7BB-FB2C0A479E1C}" srcOrd="3" destOrd="0" parTransId="{9D35EBF8-4F65-7547-BD21-29DEE939D9FF}" sibTransId="{BB35DF4D-D24A-BF4A-B9C1-5FEDE6B70BAB}"/>
    <dgm:cxn modelId="{86319D01-FC15-BF4F-82B3-D7AE2E6C0CA6}" type="presOf" srcId="{D7C364E0-0EB3-674D-B2AA-A3BDED9C9AA8}" destId="{809095F8-BEAB-8C4E-96B3-856609CF7B9E}" srcOrd="0" destOrd="0" presId="urn:microsoft.com/office/officeart/2005/8/layout/chevron2"/>
    <dgm:cxn modelId="{A93C446C-190B-8F40-B024-FE04735A3CA0}" srcId="{E6347122-3694-484C-B0A3-CFF9FDED3C6E}" destId="{E00BADAC-DADC-F041-9DC7-EA3DEB7F621D}" srcOrd="0" destOrd="0" parTransId="{444B7B40-FA78-B141-862E-69A327C2AA77}" sibTransId="{95006003-DC00-A54D-A1F3-701B74E89820}"/>
    <dgm:cxn modelId="{0AB2773B-3E57-C54D-9D32-F37E4030D471}" type="presOf" srcId="{05C76498-E8DD-184D-82C4-57B2877B44B3}" destId="{E3254D2E-8E79-D64B-8468-14781F53DE9D}" srcOrd="0" destOrd="0" presId="urn:microsoft.com/office/officeart/2005/8/layout/chevron2"/>
    <dgm:cxn modelId="{B4727E3F-C49C-C044-9A3E-496BEA342779}" type="presOf" srcId="{D89DD62A-153C-1B45-B7BB-FB2C0A479E1C}" destId="{A00DDDEC-3366-E246-A124-D7A437AD8777}" srcOrd="0" destOrd="0" presId="urn:microsoft.com/office/officeart/2005/8/layout/chevron2"/>
    <dgm:cxn modelId="{D5F86123-E139-7F44-897E-E615EFD73142}" srcId="{C8FA476A-D777-DB45-B321-0B4018E698EA}" destId="{E6347122-3694-484C-B0A3-CFF9FDED3C6E}" srcOrd="0" destOrd="0" parTransId="{479C201B-A1BC-E64C-8E88-F5DC68C76591}" sibTransId="{A8D608BF-7F05-9741-AFE8-D76ED0F8026C}"/>
    <dgm:cxn modelId="{4A957484-5025-C44F-8B21-9EE4136654B1}" srcId="{D7C364E0-0EB3-674D-B2AA-A3BDED9C9AA8}" destId="{0355ABE1-F5FB-554A-9808-613F7E3980BE}" srcOrd="0" destOrd="0" parTransId="{B8047DC6-C741-D24A-B642-86FEEA47D186}" sibTransId="{F8BB9D9A-C249-C946-A136-1A6CD0801041}"/>
    <dgm:cxn modelId="{E98AE580-C648-8843-AD3A-F26956134F8F}" type="presOf" srcId="{E6347122-3694-484C-B0A3-CFF9FDED3C6E}" destId="{7E732604-D75B-EC49-9681-E85FFB218B58}" srcOrd="0" destOrd="0" presId="urn:microsoft.com/office/officeart/2005/8/layout/chevron2"/>
    <dgm:cxn modelId="{3AF59A04-B9BC-4C4C-8C72-89306B737B23}" srcId="{C8FA476A-D777-DB45-B321-0B4018E698EA}" destId="{D7C364E0-0EB3-674D-B2AA-A3BDED9C9AA8}" srcOrd="1" destOrd="0" parTransId="{C2DE9C2A-D7DC-9149-B243-3096717AE4CA}" sibTransId="{E3086114-363B-CD40-A4D7-BF782652A338}"/>
    <dgm:cxn modelId="{F006403C-919A-CA42-8ECE-B7DC514DC09B}" type="presParOf" srcId="{EBDFC794-67CB-E245-9A83-B843F669B553}" destId="{73D36AF4-BDE6-A04B-9399-DF139DA4B6A4}" srcOrd="0" destOrd="0" presId="urn:microsoft.com/office/officeart/2005/8/layout/chevron2"/>
    <dgm:cxn modelId="{A85A51C5-8891-E945-BBF7-F487E40F16EE}" type="presParOf" srcId="{73D36AF4-BDE6-A04B-9399-DF139DA4B6A4}" destId="{7E732604-D75B-EC49-9681-E85FFB218B58}" srcOrd="0" destOrd="0" presId="urn:microsoft.com/office/officeart/2005/8/layout/chevron2"/>
    <dgm:cxn modelId="{29430113-67D1-DF46-BCF4-F772AF3EB0EB}" type="presParOf" srcId="{73D36AF4-BDE6-A04B-9399-DF139DA4B6A4}" destId="{49A6A527-6AD3-D847-B352-48819651447D}" srcOrd="1" destOrd="0" presId="urn:microsoft.com/office/officeart/2005/8/layout/chevron2"/>
    <dgm:cxn modelId="{D7BA9C70-8E58-1B49-BAEE-797CB56D25F0}" type="presParOf" srcId="{EBDFC794-67CB-E245-9A83-B843F669B553}" destId="{974D8434-92BF-D240-8F13-87B38C18AFB4}" srcOrd="1" destOrd="0" presId="urn:microsoft.com/office/officeart/2005/8/layout/chevron2"/>
    <dgm:cxn modelId="{6531E52F-3F22-B74E-BE35-E90D8BDCBD41}" type="presParOf" srcId="{EBDFC794-67CB-E245-9A83-B843F669B553}" destId="{E02224CD-AEF6-C04D-9BB2-F8C0E7A90FB9}" srcOrd="2" destOrd="0" presId="urn:microsoft.com/office/officeart/2005/8/layout/chevron2"/>
    <dgm:cxn modelId="{4C5FB7BA-08C9-CA48-B684-C05EDB141C82}" type="presParOf" srcId="{E02224CD-AEF6-C04D-9BB2-F8C0E7A90FB9}" destId="{809095F8-BEAB-8C4E-96B3-856609CF7B9E}" srcOrd="0" destOrd="0" presId="urn:microsoft.com/office/officeart/2005/8/layout/chevron2"/>
    <dgm:cxn modelId="{A811874D-326A-954C-ADF5-7BB8D0019A69}" type="presParOf" srcId="{E02224CD-AEF6-C04D-9BB2-F8C0E7A90FB9}" destId="{0C2847E7-E9EE-ED47-87B3-B7B0CD5C06E9}" srcOrd="1" destOrd="0" presId="urn:microsoft.com/office/officeart/2005/8/layout/chevron2"/>
    <dgm:cxn modelId="{5AE300E1-B111-9C4E-8FD7-C11CCFC9DC58}" type="presParOf" srcId="{EBDFC794-67CB-E245-9A83-B843F669B553}" destId="{C8A38B73-7028-A345-B5A0-93DE7228E7A9}" srcOrd="3" destOrd="0" presId="urn:microsoft.com/office/officeart/2005/8/layout/chevron2"/>
    <dgm:cxn modelId="{AC967E38-15A6-8243-8DFF-98A84FE4D203}" type="presParOf" srcId="{EBDFC794-67CB-E245-9A83-B843F669B553}" destId="{5F00305F-BE90-1A40-8A62-71E3A6BBD4FB}" srcOrd="4" destOrd="0" presId="urn:microsoft.com/office/officeart/2005/8/layout/chevron2"/>
    <dgm:cxn modelId="{04D4265E-8EB7-1647-ABB7-BABC155F0771}" type="presParOf" srcId="{5F00305F-BE90-1A40-8A62-71E3A6BBD4FB}" destId="{C813C13D-F4F1-0343-BFA7-278D0773E4D1}" srcOrd="0" destOrd="0" presId="urn:microsoft.com/office/officeart/2005/8/layout/chevron2"/>
    <dgm:cxn modelId="{A0751720-41C3-E942-909F-A51AFC8667F3}" type="presParOf" srcId="{5F00305F-BE90-1A40-8A62-71E3A6BBD4FB}" destId="{E3254D2E-8E79-D64B-8468-14781F53DE9D}" srcOrd="1" destOrd="0" presId="urn:microsoft.com/office/officeart/2005/8/layout/chevron2"/>
    <dgm:cxn modelId="{CED54BB6-383A-934B-A053-5D6B984DBA68}" type="presParOf" srcId="{EBDFC794-67CB-E245-9A83-B843F669B553}" destId="{2DBA48FA-2CD1-624F-85BB-1E5C76D3246A}" srcOrd="5" destOrd="0" presId="urn:microsoft.com/office/officeart/2005/8/layout/chevron2"/>
    <dgm:cxn modelId="{A1E983FE-3C54-8648-880F-97D49964F9D3}" type="presParOf" srcId="{EBDFC794-67CB-E245-9A83-B843F669B553}" destId="{99534811-DCA9-E940-A587-BF6D78DEE079}" srcOrd="6" destOrd="0" presId="urn:microsoft.com/office/officeart/2005/8/layout/chevron2"/>
    <dgm:cxn modelId="{CED181D6-8272-C843-947A-19FACBF9EBF4}" type="presParOf" srcId="{99534811-DCA9-E940-A587-BF6D78DEE079}" destId="{A00DDDEC-3366-E246-A124-D7A437AD8777}" srcOrd="0" destOrd="0" presId="urn:microsoft.com/office/officeart/2005/8/layout/chevron2"/>
    <dgm:cxn modelId="{011B66D9-6A33-044A-89DB-30611DB684DD}" type="presParOf" srcId="{99534811-DCA9-E940-A587-BF6D78DEE079}" destId="{7FE31117-F114-5049-AA10-509E46C7AAD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D273E4-9352-5846-82A5-C284EBAC6F20}" type="doc">
      <dgm:prSet loTypeId="urn:microsoft.com/office/officeart/2005/8/layout/arrow2" loCatId="" qsTypeId="urn:microsoft.com/office/officeart/2005/8/quickstyle/simple1" qsCatId="simple" csTypeId="urn:microsoft.com/office/officeart/2005/8/colors/colorful1" csCatId="colorful" phldr="1"/>
      <dgm:spPr/>
    </dgm:pt>
    <dgm:pt modelId="{DF56954F-12B1-3647-B6D8-4A7673FB8254}">
      <dgm:prSet phldrT="[Text]" custT="1"/>
      <dgm:spPr/>
      <dgm:t>
        <a:bodyPr/>
        <a:lstStyle/>
        <a:p>
          <a:r>
            <a:rPr lang="en-US" sz="2000" b="1" dirty="0" smtClean="0"/>
            <a:t>Replicated Systems</a:t>
          </a:r>
          <a:endParaRPr lang="en-US" sz="2000" b="1" dirty="0"/>
        </a:p>
      </dgm:t>
    </dgm:pt>
    <dgm:pt modelId="{81DABDC4-68B7-2443-BD9B-C85678DB712E}" type="parTrans" cxnId="{02C576FB-D5B4-6D4F-8D5F-9D529DEFA31B}">
      <dgm:prSet/>
      <dgm:spPr/>
      <dgm:t>
        <a:bodyPr/>
        <a:lstStyle/>
        <a:p>
          <a:endParaRPr lang="en-US"/>
        </a:p>
      </dgm:t>
    </dgm:pt>
    <dgm:pt modelId="{CCF122E0-F019-0246-8728-5E5C59273613}" type="sibTrans" cxnId="{02C576FB-D5B4-6D4F-8D5F-9D529DEFA31B}">
      <dgm:prSet/>
      <dgm:spPr/>
      <dgm:t>
        <a:bodyPr/>
        <a:lstStyle/>
        <a:p>
          <a:endParaRPr lang="en-US"/>
        </a:p>
      </dgm:t>
    </dgm:pt>
    <dgm:pt modelId="{65E64954-D42B-0340-99B3-4697C49C5F59}">
      <dgm:prSet phldrT="[Text]" custT="1"/>
      <dgm:spPr/>
      <dgm:t>
        <a:bodyPr/>
        <a:lstStyle/>
        <a:p>
          <a:r>
            <a:rPr lang="en-US" sz="2000" b="1" dirty="0" smtClean="0"/>
            <a:t>Clustered &amp; Virtualized Systems</a:t>
          </a:r>
          <a:endParaRPr lang="en-US" sz="2000" b="1" dirty="0"/>
        </a:p>
      </dgm:t>
    </dgm:pt>
    <dgm:pt modelId="{D03E12DD-845E-384E-84C9-FB38DD83A179}" type="parTrans" cxnId="{FA2682D1-1C64-5344-9409-A36DFD8F7407}">
      <dgm:prSet/>
      <dgm:spPr/>
      <dgm:t>
        <a:bodyPr/>
        <a:lstStyle/>
        <a:p>
          <a:endParaRPr lang="en-US"/>
        </a:p>
      </dgm:t>
    </dgm:pt>
    <dgm:pt modelId="{42F8851E-71FE-654C-8B0E-5683DCE43EE3}" type="sibTrans" cxnId="{FA2682D1-1C64-5344-9409-A36DFD8F7407}">
      <dgm:prSet/>
      <dgm:spPr/>
      <dgm:t>
        <a:bodyPr/>
        <a:lstStyle/>
        <a:p>
          <a:endParaRPr lang="en-US"/>
        </a:p>
      </dgm:t>
    </dgm:pt>
    <dgm:pt modelId="{ECD7BA62-DAD0-FF4E-8B91-DC4106718F25}">
      <dgm:prSet phldrT="[Text]" custT="1"/>
      <dgm:spPr/>
      <dgm:t>
        <a:bodyPr/>
        <a:lstStyle/>
        <a:p>
          <a:r>
            <a:rPr lang="en-US" sz="2000" b="1" dirty="0" smtClean="0"/>
            <a:t>Shared Nothing, Geo-Replicated Clusters</a:t>
          </a:r>
          <a:endParaRPr lang="en-US" sz="2000" b="1" dirty="0"/>
        </a:p>
      </dgm:t>
    </dgm:pt>
    <dgm:pt modelId="{211A6C5A-8C99-5248-8009-A24BF6600293}" type="parTrans" cxnId="{659DB535-F311-5847-B929-5884D88D43BB}">
      <dgm:prSet/>
      <dgm:spPr/>
      <dgm:t>
        <a:bodyPr/>
        <a:lstStyle/>
        <a:p>
          <a:endParaRPr lang="en-US"/>
        </a:p>
      </dgm:t>
    </dgm:pt>
    <dgm:pt modelId="{8E19323B-86C8-764D-92B2-AC618F0CED9F}" type="sibTrans" cxnId="{659DB535-F311-5847-B929-5884D88D43BB}">
      <dgm:prSet/>
      <dgm:spPr/>
      <dgm:t>
        <a:bodyPr/>
        <a:lstStyle/>
        <a:p>
          <a:endParaRPr lang="en-US"/>
        </a:p>
      </dgm:t>
    </dgm:pt>
    <dgm:pt modelId="{BA0C5446-CDE1-5F4D-B729-DD7A50D0315E}">
      <dgm:prSet phldrT="[Text]" custT="1"/>
      <dgm:spPr/>
      <dgm:t>
        <a:bodyPr/>
        <a:lstStyle/>
        <a:p>
          <a:r>
            <a:rPr lang="en-US" sz="1800" b="1" dirty="0" smtClean="0"/>
            <a:t>SPs &amp; Line of Business</a:t>
          </a:r>
          <a:endParaRPr lang="en-US" sz="1800" b="1" dirty="0"/>
        </a:p>
      </dgm:t>
    </dgm:pt>
    <dgm:pt modelId="{D4DADC2D-4556-704B-8DD4-6AED4A53F464}" type="parTrans" cxnId="{D2E4AF6B-1956-D14C-96C6-DCA28F7F0587}">
      <dgm:prSet/>
      <dgm:spPr/>
      <dgm:t>
        <a:bodyPr/>
        <a:lstStyle/>
        <a:p>
          <a:endParaRPr lang="en-US"/>
        </a:p>
      </dgm:t>
    </dgm:pt>
    <dgm:pt modelId="{9CBECDEC-A976-6A45-A4AF-71019BF2F176}" type="sibTrans" cxnId="{D2E4AF6B-1956-D14C-96C6-DCA28F7F0587}">
      <dgm:prSet/>
      <dgm:spPr/>
      <dgm:t>
        <a:bodyPr/>
        <a:lstStyle/>
        <a:p>
          <a:endParaRPr lang="en-US"/>
        </a:p>
      </dgm:t>
    </dgm:pt>
    <dgm:pt modelId="{F34EB863-48E8-AB41-89B2-A0627AA24448}">
      <dgm:prSet phldrT="[Text]" custT="1"/>
      <dgm:spPr/>
      <dgm:t>
        <a:bodyPr/>
        <a:lstStyle/>
        <a:p>
          <a:r>
            <a:rPr lang="en-US" sz="1800" b="1" dirty="0" smtClean="0"/>
            <a:t>Web &amp; Cloud Services</a:t>
          </a:r>
          <a:endParaRPr lang="en-US" sz="1800" b="1" dirty="0"/>
        </a:p>
      </dgm:t>
    </dgm:pt>
    <dgm:pt modelId="{05F00AEE-30B1-D642-9872-4D56E7F913ED}" type="parTrans" cxnId="{B4944519-3EA1-F244-9905-CE182F014E4A}">
      <dgm:prSet/>
      <dgm:spPr/>
      <dgm:t>
        <a:bodyPr/>
        <a:lstStyle/>
        <a:p>
          <a:endParaRPr lang="en-US"/>
        </a:p>
      </dgm:t>
    </dgm:pt>
    <dgm:pt modelId="{DF88888A-F481-E74F-90E1-A26B9368B713}" type="sibTrans" cxnId="{B4944519-3EA1-F244-9905-CE182F014E4A}">
      <dgm:prSet/>
      <dgm:spPr/>
      <dgm:t>
        <a:bodyPr/>
        <a:lstStyle/>
        <a:p>
          <a:endParaRPr lang="en-US"/>
        </a:p>
      </dgm:t>
    </dgm:pt>
    <dgm:pt modelId="{BCAAB561-23CC-0447-AF41-C35721CB61EE}">
      <dgm:prSet phldrT="[Text]" custT="1"/>
      <dgm:spPr/>
      <dgm:t>
        <a:bodyPr/>
        <a:lstStyle/>
        <a:p>
          <a:r>
            <a:rPr lang="en-US" sz="1800" b="1" dirty="0" err="1" smtClean="0"/>
            <a:t>eCommerce</a:t>
          </a:r>
          <a:r>
            <a:rPr lang="en-US" sz="1800" b="1" dirty="0" smtClean="0"/>
            <a:t>, Telecoms &amp; Military</a:t>
          </a:r>
          <a:endParaRPr lang="en-US" sz="1800" b="1" dirty="0"/>
        </a:p>
      </dgm:t>
    </dgm:pt>
    <dgm:pt modelId="{6172F295-4FBD-DE4D-BEA3-B821351D7A1D}" type="parTrans" cxnId="{91A10EBE-409A-464C-9D9E-11DBD2D16944}">
      <dgm:prSet/>
      <dgm:spPr/>
      <dgm:t>
        <a:bodyPr/>
        <a:lstStyle/>
        <a:p>
          <a:endParaRPr lang="en-US"/>
        </a:p>
      </dgm:t>
    </dgm:pt>
    <dgm:pt modelId="{F07E0F2A-3C89-7545-89F1-3E573635FF70}" type="sibTrans" cxnId="{91A10EBE-409A-464C-9D9E-11DBD2D16944}">
      <dgm:prSet/>
      <dgm:spPr/>
      <dgm:t>
        <a:bodyPr/>
        <a:lstStyle/>
        <a:p>
          <a:endParaRPr lang="en-US"/>
        </a:p>
      </dgm:t>
    </dgm:pt>
    <dgm:pt modelId="{EF31BAF9-1981-AE49-A13B-79880DDD8F2B}" type="pres">
      <dgm:prSet presAssocID="{57D273E4-9352-5846-82A5-C284EBAC6F20}" presName="arrowDiagram" presStyleCnt="0">
        <dgm:presLayoutVars>
          <dgm:chMax val="5"/>
          <dgm:dir/>
          <dgm:resizeHandles val="exact"/>
        </dgm:presLayoutVars>
      </dgm:prSet>
      <dgm:spPr/>
    </dgm:pt>
    <dgm:pt modelId="{043CE0AE-881A-2442-AD10-27210BCBD38A}" type="pres">
      <dgm:prSet presAssocID="{57D273E4-9352-5846-82A5-C284EBAC6F20}" presName="arrow" presStyleLbl="bgShp" presStyleIdx="0" presStyleCnt="1" custScaleX="113520" custLinFactNeighborY="-1178"/>
      <dgm:spPr/>
    </dgm:pt>
    <dgm:pt modelId="{CC038381-243E-7742-B799-11711B199DFC}" type="pres">
      <dgm:prSet presAssocID="{57D273E4-9352-5846-82A5-C284EBAC6F20}" presName="arrowDiagram3" presStyleCnt="0"/>
      <dgm:spPr/>
    </dgm:pt>
    <dgm:pt modelId="{BD895294-5182-4F4C-AE48-EB6FC01E33CB}" type="pres">
      <dgm:prSet presAssocID="{DF56954F-12B1-3647-B6D8-4A7673FB8254}" presName="bullet3a" presStyleLbl="node1" presStyleIdx="0" presStyleCnt="3"/>
      <dgm:spPr>
        <a:solidFill>
          <a:srgbClr val="008000"/>
        </a:solidFill>
      </dgm:spPr>
    </dgm:pt>
    <dgm:pt modelId="{AB0340AB-3838-854C-B081-C6ADBA053FD5}" type="pres">
      <dgm:prSet presAssocID="{DF56954F-12B1-3647-B6D8-4A7673FB8254}" presName="textBox3a" presStyleLbl="revTx" presStyleIdx="0" presStyleCnt="3">
        <dgm:presLayoutVars>
          <dgm:bulletEnabled val="1"/>
        </dgm:presLayoutVars>
      </dgm:prSet>
      <dgm:spPr/>
      <dgm:t>
        <a:bodyPr/>
        <a:lstStyle/>
        <a:p>
          <a:endParaRPr lang="en-US"/>
        </a:p>
      </dgm:t>
    </dgm:pt>
    <dgm:pt modelId="{CE7B8F51-E9D2-5946-BD3D-0B0BF4092FB2}" type="pres">
      <dgm:prSet presAssocID="{65E64954-D42B-0340-99B3-4697C49C5F59}" presName="bullet3b" presStyleLbl="node1" presStyleIdx="1" presStyleCnt="3"/>
      <dgm:spPr/>
    </dgm:pt>
    <dgm:pt modelId="{7E5B1427-63E5-C94E-9462-8DE760F564E9}" type="pres">
      <dgm:prSet presAssocID="{65E64954-D42B-0340-99B3-4697C49C5F59}" presName="textBox3b" presStyleLbl="revTx" presStyleIdx="1" presStyleCnt="3">
        <dgm:presLayoutVars>
          <dgm:bulletEnabled val="1"/>
        </dgm:presLayoutVars>
      </dgm:prSet>
      <dgm:spPr/>
      <dgm:t>
        <a:bodyPr/>
        <a:lstStyle/>
        <a:p>
          <a:endParaRPr lang="en-US"/>
        </a:p>
      </dgm:t>
    </dgm:pt>
    <dgm:pt modelId="{34356E72-1003-964A-AD25-CEB129126F59}" type="pres">
      <dgm:prSet presAssocID="{ECD7BA62-DAD0-FF4E-8B91-DC4106718F25}" presName="bullet3c" presStyleLbl="node1" presStyleIdx="2" presStyleCnt="3"/>
      <dgm:spPr>
        <a:solidFill>
          <a:srgbClr val="FF0000"/>
        </a:solidFill>
      </dgm:spPr>
    </dgm:pt>
    <dgm:pt modelId="{5C02C5C8-3597-BE42-AA46-E7D08F68A20E}" type="pres">
      <dgm:prSet presAssocID="{ECD7BA62-DAD0-FF4E-8B91-DC4106718F25}" presName="textBox3c" presStyleLbl="revTx" presStyleIdx="2" presStyleCnt="3">
        <dgm:presLayoutVars>
          <dgm:bulletEnabled val="1"/>
        </dgm:presLayoutVars>
      </dgm:prSet>
      <dgm:spPr/>
      <dgm:t>
        <a:bodyPr/>
        <a:lstStyle/>
        <a:p>
          <a:endParaRPr lang="en-US"/>
        </a:p>
      </dgm:t>
    </dgm:pt>
  </dgm:ptLst>
  <dgm:cxnLst>
    <dgm:cxn modelId="{02C576FB-D5B4-6D4F-8D5F-9D529DEFA31B}" srcId="{57D273E4-9352-5846-82A5-C284EBAC6F20}" destId="{DF56954F-12B1-3647-B6D8-4A7673FB8254}" srcOrd="0" destOrd="0" parTransId="{81DABDC4-68B7-2443-BD9B-C85678DB712E}" sibTransId="{CCF122E0-F019-0246-8728-5E5C59273613}"/>
    <dgm:cxn modelId="{1BBA609A-48B0-5145-9466-A2DD76D69732}" type="presOf" srcId="{BCAAB561-23CC-0447-AF41-C35721CB61EE}" destId="{5C02C5C8-3597-BE42-AA46-E7D08F68A20E}" srcOrd="0" destOrd="1" presId="urn:microsoft.com/office/officeart/2005/8/layout/arrow2"/>
    <dgm:cxn modelId="{F65447F5-C451-0943-BCD6-8A0ECC25C18D}" type="presOf" srcId="{F34EB863-48E8-AB41-89B2-A0627AA24448}" destId="{7E5B1427-63E5-C94E-9462-8DE760F564E9}" srcOrd="0" destOrd="1" presId="urn:microsoft.com/office/officeart/2005/8/layout/arrow2"/>
    <dgm:cxn modelId="{4FDA9E60-C5B7-7745-B3CF-48DF7AAE7DC9}" type="presOf" srcId="{57D273E4-9352-5846-82A5-C284EBAC6F20}" destId="{EF31BAF9-1981-AE49-A13B-79880DDD8F2B}" srcOrd="0" destOrd="0" presId="urn:microsoft.com/office/officeart/2005/8/layout/arrow2"/>
    <dgm:cxn modelId="{9F41B008-D0E9-1E4A-9626-278615B89041}" type="presOf" srcId="{DF56954F-12B1-3647-B6D8-4A7673FB8254}" destId="{AB0340AB-3838-854C-B081-C6ADBA053FD5}" srcOrd="0" destOrd="0" presId="urn:microsoft.com/office/officeart/2005/8/layout/arrow2"/>
    <dgm:cxn modelId="{4EC97474-DFCD-2248-8541-382A0A6B04B9}" type="presOf" srcId="{ECD7BA62-DAD0-FF4E-8B91-DC4106718F25}" destId="{5C02C5C8-3597-BE42-AA46-E7D08F68A20E}" srcOrd="0" destOrd="0" presId="urn:microsoft.com/office/officeart/2005/8/layout/arrow2"/>
    <dgm:cxn modelId="{D2E4AF6B-1956-D14C-96C6-DCA28F7F0587}" srcId="{DF56954F-12B1-3647-B6D8-4A7673FB8254}" destId="{BA0C5446-CDE1-5F4D-B729-DD7A50D0315E}" srcOrd="0" destOrd="0" parTransId="{D4DADC2D-4556-704B-8DD4-6AED4A53F464}" sibTransId="{9CBECDEC-A976-6A45-A4AF-71019BF2F176}"/>
    <dgm:cxn modelId="{FB6D15DD-B8E5-0044-8F0C-FF4325B64279}" type="presOf" srcId="{BA0C5446-CDE1-5F4D-B729-DD7A50D0315E}" destId="{AB0340AB-3838-854C-B081-C6ADBA053FD5}" srcOrd="0" destOrd="1" presId="urn:microsoft.com/office/officeart/2005/8/layout/arrow2"/>
    <dgm:cxn modelId="{659DB535-F311-5847-B929-5884D88D43BB}" srcId="{57D273E4-9352-5846-82A5-C284EBAC6F20}" destId="{ECD7BA62-DAD0-FF4E-8B91-DC4106718F25}" srcOrd="2" destOrd="0" parTransId="{211A6C5A-8C99-5248-8009-A24BF6600293}" sibTransId="{8E19323B-86C8-764D-92B2-AC618F0CED9F}"/>
    <dgm:cxn modelId="{B4944519-3EA1-F244-9905-CE182F014E4A}" srcId="{65E64954-D42B-0340-99B3-4697C49C5F59}" destId="{F34EB863-48E8-AB41-89B2-A0627AA24448}" srcOrd="0" destOrd="0" parTransId="{05F00AEE-30B1-D642-9872-4D56E7F913ED}" sibTransId="{DF88888A-F481-E74F-90E1-A26B9368B713}"/>
    <dgm:cxn modelId="{91A10EBE-409A-464C-9D9E-11DBD2D16944}" srcId="{ECD7BA62-DAD0-FF4E-8B91-DC4106718F25}" destId="{BCAAB561-23CC-0447-AF41-C35721CB61EE}" srcOrd="0" destOrd="0" parTransId="{6172F295-4FBD-DE4D-BEA3-B821351D7A1D}" sibTransId="{F07E0F2A-3C89-7545-89F1-3E573635FF70}"/>
    <dgm:cxn modelId="{569C4165-2263-2444-B2D3-0B40A65D2033}" type="presOf" srcId="{65E64954-D42B-0340-99B3-4697C49C5F59}" destId="{7E5B1427-63E5-C94E-9462-8DE760F564E9}" srcOrd="0" destOrd="0" presId="urn:microsoft.com/office/officeart/2005/8/layout/arrow2"/>
    <dgm:cxn modelId="{FA2682D1-1C64-5344-9409-A36DFD8F7407}" srcId="{57D273E4-9352-5846-82A5-C284EBAC6F20}" destId="{65E64954-D42B-0340-99B3-4697C49C5F59}" srcOrd="1" destOrd="0" parTransId="{D03E12DD-845E-384E-84C9-FB38DD83A179}" sibTransId="{42F8851E-71FE-654C-8B0E-5683DCE43EE3}"/>
    <dgm:cxn modelId="{D1760E2E-C192-8848-BA85-F30E817F0C20}" type="presParOf" srcId="{EF31BAF9-1981-AE49-A13B-79880DDD8F2B}" destId="{043CE0AE-881A-2442-AD10-27210BCBD38A}" srcOrd="0" destOrd="0" presId="urn:microsoft.com/office/officeart/2005/8/layout/arrow2"/>
    <dgm:cxn modelId="{AAD82A1A-01B1-1348-9FA5-3AEA788E264C}" type="presParOf" srcId="{EF31BAF9-1981-AE49-A13B-79880DDD8F2B}" destId="{CC038381-243E-7742-B799-11711B199DFC}" srcOrd="1" destOrd="0" presId="urn:microsoft.com/office/officeart/2005/8/layout/arrow2"/>
    <dgm:cxn modelId="{4DCCB825-03A6-674A-A06A-75C51AB4928B}" type="presParOf" srcId="{CC038381-243E-7742-B799-11711B199DFC}" destId="{BD895294-5182-4F4C-AE48-EB6FC01E33CB}" srcOrd="0" destOrd="0" presId="urn:microsoft.com/office/officeart/2005/8/layout/arrow2"/>
    <dgm:cxn modelId="{27B8DCFB-2725-1245-8C18-F98E2E8E18DB}" type="presParOf" srcId="{CC038381-243E-7742-B799-11711B199DFC}" destId="{AB0340AB-3838-854C-B081-C6ADBA053FD5}" srcOrd="1" destOrd="0" presId="urn:microsoft.com/office/officeart/2005/8/layout/arrow2"/>
    <dgm:cxn modelId="{67CBFAF4-9959-C346-8404-6B90A0E3D2C4}" type="presParOf" srcId="{CC038381-243E-7742-B799-11711B199DFC}" destId="{CE7B8F51-E9D2-5946-BD3D-0B0BF4092FB2}" srcOrd="2" destOrd="0" presId="urn:microsoft.com/office/officeart/2005/8/layout/arrow2"/>
    <dgm:cxn modelId="{D0EC0F2B-72A1-C044-925B-096C1CC2744A}" type="presParOf" srcId="{CC038381-243E-7742-B799-11711B199DFC}" destId="{7E5B1427-63E5-C94E-9462-8DE760F564E9}" srcOrd="3" destOrd="0" presId="urn:microsoft.com/office/officeart/2005/8/layout/arrow2"/>
    <dgm:cxn modelId="{368192DB-3806-AC41-809A-229D54530C3A}" type="presParOf" srcId="{CC038381-243E-7742-B799-11711B199DFC}" destId="{34356E72-1003-964A-AD25-CEB129126F59}" srcOrd="4" destOrd="0" presId="urn:microsoft.com/office/officeart/2005/8/layout/arrow2"/>
    <dgm:cxn modelId="{59580A8E-DE18-E548-A59E-5D8222795A05}" type="presParOf" srcId="{CC038381-243E-7742-B799-11711B199DFC}" destId="{5C02C5C8-3597-BE42-AA46-E7D08F68A20E}"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39A4AC-00A6-7E46-BD50-9CF3C8936D73}" type="doc">
      <dgm:prSet loTypeId="urn:microsoft.com/office/officeart/2005/8/layout/hProcess9" loCatId="" qsTypeId="urn:microsoft.com/office/officeart/2005/8/quickstyle/simple2" qsCatId="simple" csTypeId="urn:microsoft.com/office/officeart/2005/8/colors/accent1_5" csCatId="accent1" phldr="1"/>
      <dgm:spPr/>
    </dgm:pt>
    <dgm:pt modelId="{026B3566-22A3-3D40-865E-3F783DEBBB68}">
      <dgm:prSet phldrT="[Text]"/>
      <dgm:spPr/>
      <dgm:t>
        <a:bodyPr/>
        <a:lstStyle/>
        <a:p>
          <a:r>
            <a:rPr lang="en-US" dirty="0" smtClean="0"/>
            <a:t>9</a:t>
          </a:r>
          <a:endParaRPr lang="en-US" dirty="0"/>
        </a:p>
      </dgm:t>
    </dgm:pt>
    <dgm:pt modelId="{9E20D39B-818D-2A4F-9F87-8B4B35D36389}" type="parTrans" cxnId="{01BA2684-90DB-074F-9860-FD00BD271A2B}">
      <dgm:prSet/>
      <dgm:spPr/>
      <dgm:t>
        <a:bodyPr/>
        <a:lstStyle/>
        <a:p>
          <a:endParaRPr lang="en-US"/>
        </a:p>
      </dgm:t>
    </dgm:pt>
    <dgm:pt modelId="{E0548148-0F6C-4744-819F-3BD280D08DD5}" type="sibTrans" cxnId="{01BA2684-90DB-074F-9860-FD00BD271A2B}">
      <dgm:prSet/>
      <dgm:spPr/>
      <dgm:t>
        <a:bodyPr/>
        <a:lstStyle/>
        <a:p>
          <a:endParaRPr lang="en-US"/>
        </a:p>
      </dgm:t>
    </dgm:pt>
    <dgm:pt modelId="{B0BF5427-F74C-074E-8046-9B5A0241B400}">
      <dgm:prSet phldrT="[Text]"/>
      <dgm:spPr/>
      <dgm:t>
        <a:bodyPr/>
        <a:lstStyle/>
        <a:p>
          <a:r>
            <a:rPr lang="en-US" dirty="0" smtClean="0"/>
            <a:t>9</a:t>
          </a:r>
          <a:endParaRPr lang="en-US" dirty="0"/>
        </a:p>
      </dgm:t>
    </dgm:pt>
    <dgm:pt modelId="{79783487-8B90-E349-9D21-DE6D9C40C673}" type="parTrans" cxnId="{93ECB4A1-F3D1-6844-8314-AFEEF9E779E4}">
      <dgm:prSet/>
      <dgm:spPr/>
      <dgm:t>
        <a:bodyPr/>
        <a:lstStyle/>
        <a:p>
          <a:endParaRPr lang="en-US"/>
        </a:p>
      </dgm:t>
    </dgm:pt>
    <dgm:pt modelId="{1A401419-1077-D84C-A981-98EE87D5E010}" type="sibTrans" cxnId="{93ECB4A1-F3D1-6844-8314-AFEEF9E779E4}">
      <dgm:prSet/>
      <dgm:spPr/>
      <dgm:t>
        <a:bodyPr/>
        <a:lstStyle/>
        <a:p>
          <a:endParaRPr lang="en-US"/>
        </a:p>
      </dgm:t>
    </dgm:pt>
    <dgm:pt modelId="{5A01F7CD-7326-304C-AC1C-CB3AC8CBC7D8}">
      <dgm:prSet phldrT="[Text]"/>
      <dgm:spPr/>
      <dgm:t>
        <a:bodyPr/>
        <a:lstStyle/>
        <a:p>
          <a:r>
            <a:rPr lang="en-US" dirty="0" smtClean="0"/>
            <a:t>.</a:t>
          </a:r>
          <a:endParaRPr lang="en-US" dirty="0"/>
        </a:p>
      </dgm:t>
    </dgm:pt>
    <dgm:pt modelId="{4317D453-2B6C-F148-B4CE-D4FBEC3C11F1}" type="parTrans" cxnId="{FF669E51-1D3D-2140-A57E-EAA00A0F114F}">
      <dgm:prSet/>
      <dgm:spPr/>
      <dgm:t>
        <a:bodyPr/>
        <a:lstStyle/>
        <a:p>
          <a:endParaRPr lang="en-US"/>
        </a:p>
      </dgm:t>
    </dgm:pt>
    <dgm:pt modelId="{649A7AB2-5480-E546-8201-47E8196822FE}" type="sibTrans" cxnId="{FF669E51-1D3D-2140-A57E-EAA00A0F114F}">
      <dgm:prSet/>
      <dgm:spPr/>
      <dgm:t>
        <a:bodyPr/>
        <a:lstStyle/>
        <a:p>
          <a:endParaRPr lang="en-US"/>
        </a:p>
      </dgm:t>
    </dgm:pt>
    <dgm:pt modelId="{8063B7F8-5A61-9C42-88DF-DB7430FB6B95}">
      <dgm:prSet phldrT="[Text]"/>
      <dgm:spPr/>
      <dgm:t>
        <a:bodyPr/>
        <a:lstStyle/>
        <a:p>
          <a:r>
            <a:rPr lang="en-US" dirty="0" smtClean="0"/>
            <a:t>9</a:t>
          </a:r>
          <a:endParaRPr lang="en-US" dirty="0"/>
        </a:p>
      </dgm:t>
    </dgm:pt>
    <dgm:pt modelId="{76FB5AB8-7F0A-AA43-AE20-431F974C12A9}" type="parTrans" cxnId="{E8F269C5-88CF-7343-81C2-155F6A13FBC4}">
      <dgm:prSet/>
      <dgm:spPr/>
      <dgm:t>
        <a:bodyPr/>
        <a:lstStyle/>
        <a:p>
          <a:endParaRPr lang="en-US"/>
        </a:p>
      </dgm:t>
    </dgm:pt>
    <dgm:pt modelId="{F48626E7-2251-3446-953A-3789632A15F8}" type="sibTrans" cxnId="{E8F269C5-88CF-7343-81C2-155F6A13FBC4}">
      <dgm:prSet/>
      <dgm:spPr/>
      <dgm:t>
        <a:bodyPr/>
        <a:lstStyle/>
        <a:p>
          <a:endParaRPr lang="en-US"/>
        </a:p>
      </dgm:t>
    </dgm:pt>
    <dgm:pt modelId="{4F38DF13-A170-904F-9489-0531216E87EC}">
      <dgm:prSet phldrT="[Text]"/>
      <dgm:spPr/>
      <dgm:t>
        <a:bodyPr/>
        <a:lstStyle/>
        <a:p>
          <a:r>
            <a:rPr lang="en-US" dirty="0" smtClean="0"/>
            <a:t>9</a:t>
          </a:r>
          <a:endParaRPr lang="en-US" dirty="0"/>
        </a:p>
      </dgm:t>
    </dgm:pt>
    <dgm:pt modelId="{7D783549-4ED3-8148-A8E9-4A095CCCBC70}" type="parTrans" cxnId="{3188FA11-BF25-3F4B-B63A-C446FF32C8F4}">
      <dgm:prSet/>
      <dgm:spPr/>
      <dgm:t>
        <a:bodyPr/>
        <a:lstStyle/>
        <a:p>
          <a:endParaRPr lang="en-US"/>
        </a:p>
      </dgm:t>
    </dgm:pt>
    <dgm:pt modelId="{D53AA9EE-1208-CC44-8ACB-F21F2B6B32C8}" type="sibTrans" cxnId="{3188FA11-BF25-3F4B-B63A-C446FF32C8F4}">
      <dgm:prSet/>
      <dgm:spPr/>
      <dgm:t>
        <a:bodyPr/>
        <a:lstStyle/>
        <a:p>
          <a:endParaRPr lang="en-US"/>
        </a:p>
      </dgm:t>
    </dgm:pt>
    <dgm:pt modelId="{5F7294D4-92ED-7741-AE3C-883536119DF6}">
      <dgm:prSet phldrT="[Text]"/>
      <dgm:spPr/>
      <dgm:t>
        <a:bodyPr/>
        <a:lstStyle/>
        <a:p>
          <a:r>
            <a:rPr lang="en-US" dirty="0" smtClean="0"/>
            <a:t>9</a:t>
          </a:r>
          <a:endParaRPr lang="en-US" dirty="0"/>
        </a:p>
      </dgm:t>
    </dgm:pt>
    <dgm:pt modelId="{39589509-DF9F-504E-A4C5-172C88EC1489}" type="parTrans" cxnId="{22BF244F-CCAB-8249-93BA-1AAD295937A8}">
      <dgm:prSet/>
      <dgm:spPr/>
      <dgm:t>
        <a:bodyPr/>
        <a:lstStyle/>
        <a:p>
          <a:endParaRPr lang="en-US"/>
        </a:p>
      </dgm:t>
    </dgm:pt>
    <dgm:pt modelId="{288CCD8B-09D5-F145-9661-E2DE929EA450}" type="sibTrans" cxnId="{22BF244F-CCAB-8249-93BA-1AAD295937A8}">
      <dgm:prSet/>
      <dgm:spPr/>
      <dgm:t>
        <a:bodyPr/>
        <a:lstStyle/>
        <a:p>
          <a:endParaRPr lang="en-US"/>
        </a:p>
      </dgm:t>
    </dgm:pt>
    <dgm:pt modelId="{159C9599-7F8F-534D-9D9E-05B227F4F38C}">
      <dgm:prSet phldrT="[Text]"/>
      <dgm:spPr/>
      <dgm:t>
        <a:bodyPr/>
        <a:lstStyle/>
        <a:p>
          <a:r>
            <a:rPr lang="en-US" dirty="0" smtClean="0"/>
            <a:t>%</a:t>
          </a:r>
          <a:endParaRPr lang="en-US" dirty="0"/>
        </a:p>
      </dgm:t>
    </dgm:pt>
    <dgm:pt modelId="{D8EB5C8F-32DB-0D43-8B63-A98226DBA8C4}" type="parTrans" cxnId="{A2B5F007-339A-C84A-94AB-6E3598812E96}">
      <dgm:prSet/>
      <dgm:spPr/>
      <dgm:t>
        <a:bodyPr/>
        <a:lstStyle/>
        <a:p>
          <a:endParaRPr lang="en-US"/>
        </a:p>
      </dgm:t>
    </dgm:pt>
    <dgm:pt modelId="{6783BC71-A2D6-DB42-905E-24BA2DEA6AB9}" type="sibTrans" cxnId="{A2B5F007-339A-C84A-94AB-6E3598812E96}">
      <dgm:prSet/>
      <dgm:spPr/>
      <dgm:t>
        <a:bodyPr/>
        <a:lstStyle/>
        <a:p>
          <a:endParaRPr lang="en-US"/>
        </a:p>
      </dgm:t>
    </dgm:pt>
    <dgm:pt modelId="{8A04B89C-A417-9244-90DA-FC1FADB664C0}" type="pres">
      <dgm:prSet presAssocID="{8A39A4AC-00A6-7E46-BD50-9CF3C8936D73}" presName="CompostProcess" presStyleCnt="0">
        <dgm:presLayoutVars>
          <dgm:dir/>
          <dgm:resizeHandles val="exact"/>
        </dgm:presLayoutVars>
      </dgm:prSet>
      <dgm:spPr/>
    </dgm:pt>
    <dgm:pt modelId="{1A6749B9-AC96-2A4F-AFD2-D2C62AB14AD4}" type="pres">
      <dgm:prSet presAssocID="{8A39A4AC-00A6-7E46-BD50-9CF3C8936D73}" presName="arrow" presStyleLbl="bgShp" presStyleIdx="0" presStyleCnt="1" custLinFactNeighborX="-3617" custLinFactNeighborY="6888"/>
      <dgm:spPr/>
    </dgm:pt>
    <dgm:pt modelId="{0618593E-F1BE-C548-803A-7C074B963062}" type="pres">
      <dgm:prSet presAssocID="{8A39A4AC-00A6-7E46-BD50-9CF3C8936D73}" presName="linearProcess" presStyleCnt="0"/>
      <dgm:spPr/>
    </dgm:pt>
    <dgm:pt modelId="{0466D1EA-958D-E841-9732-CB2B6848A874}" type="pres">
      <dgm:prSet presAssocID="{026B3566-22A3-3D40-865E-3F783DEBBB68}" presName="textNode" presStyleLbl="node1" presStyleIdx="0" presStyleCnt="7">
        <dgm:presLayoutVars>
          <dgm:bulletEnabled val="1"/>
        </dgm:presLayoutVars>
      </dgm:prSet>
      <dgm:spPr/>
      <dgm:t>
        <a:bodyPr/>
        <a:lstStyle/>
        <a:p>
          <a:endParaRPr lang="en-US"/>
        </a:p>
      </dgm:t>
    </dgm:pt>
    <dgm:pt modelId="{12CCD901-9B2B-9E4F-99E3-D631293B218C}" type="pres">
      <dgm:prSet presAssocID="{E0548148-0F6C-4744-819F-3BD280D08DD5}" presName="sibTrans" presStyleCnt="0"/>
      <dgm:spPr/>
    </dgm:pt>
    <dgm:pt modelId="{C93B1081-B664-2840-951E-C91EC79D94AE}" type="pres">
      <dgm:prSet presAssocID="{B0BF5427-F74C-074E-8046-9B5A0241B400}" presName="textNode" presStyleLbl="node1" presStyleIdx="1" presStyleCnt="7">
        <dgm:presLayoutVars>
          <dgm:bulletEnabled val="1"/>
        </dgm:presLayoutVars>
      </dgm:prSet>
      <dgm:spPr/>
      <dgm:t>
        <a:bodyPr/>
        <a:lstStyle/>
        <a:p>
          <a:endParaRPr lang="en-US"/>
        </a:p>
      </dgm:t>
    </dgm:pt>
    <dgm:pt modelId="{88E461EC-B960-D24B-A5FF-EF8E88089BF0}" type="pres">
      <dgm:prSet presAssocID="{1A401419-1077-D84C-A981-98EE87D5E010}" presName="sibTrans" presStyleCnt="0"/>
      <dgm:spPr/>
    </dgm:pt>
    <dgm:pt modelId="{B5C94282-4C52-184D-B4AC-6E8F21024283}" type="pres">
      <dgm:prSet presAssocID="{5A01F7CD-7326-304C-AC1C-CB3AC8CBC7D8}" presName="textNode" presStyleLbl="node1" presStyleIdx="2" presStyleCnt="7">
        <dgm:presLayoutVars>
          <dgm:bulletEnabled val="1"/>
        </dgm:presLayoutVars>
      </dgm:prSet>
      <dgm:spPr/>
      <dgm:t>
        <a:bodyPr/>
        <a:lstStyle/>
        <a:p>
          <a:endParaRPr lang="en-US"/>
        </a:p>
      </dgm:t>
    </dgm:pt>
    <dgm:pt modelId="{BBB3C49D-00F7-5D4C-B554-B4360F256A0F}" type="pres">
      <dgm:prSet presAssocID="{649A7AB2-5480-E546-8201-47E8196822FE}" presName="sibTrans" presStyleCnt="0"/>
      <dgm:spPr/>
    </dgm:pt>
    <dgm:pt modelId="{3FC31FCE-D862-3A44-A37F-87BCB02838D0}" type="pres">
      <dgm:prSet presAssocID="{8063B7F8-5A61-9C42-88DF-DB7430FB6B95}" presName="textNode" presStyleLbl="node1" presStyleIdx="3" presStyleCnt="7">
        <dgm:presLayoutVars>
          <dgm:bulletEnabled val="1"/>
        </dgm:presLayoutVars>
      </dgm:prSet>
      <dgm:spPr/>
      <dgm:t>
        <a:bodyPr/>
        <a:lstStyle/>
        <a:p>
          <a:endParaRPr lang="en-US"/>
        </a:p>
      </dgm:t>
    </dgm:pt>
    <dgm:pt modelId="{192873A4-C312-D349-976F-42DDD0F8038E}" type="pres">
      <dgm:prSet presAssocID="{F48626E7-2251-3446-953A-3789632A15F8}" presName="sibTrans" presStyleCnt="0"/>
      <dgm:spPr/>
    </dgm:pt>
    <dgm:pt modelId="{19CFD3EE-2405-6149-B10A-ED7D95C9C946}" type="pres">
      <dgm:prSet presAssocID="{4F38DF13-A170-904F-9489-0531216E87EC}" presName="textNode" presStyleLbl="node1" presStyleIdx="4" presStyleCnt="7">
        <dgm:presLayoutVars>
          <dgm:bulletEnabled val="1"/>
        </dgm:presLayoutVars>
      </dgm:prSet>
      <dgm:spPr/>
      <dgm:t>
        <a:bodyPr/>
        <a:lstStyle/>
        <a:p>
          <a:endParaRPr lang="en-US"/>
        </a:p>
      </dgm:t>
    </dgm:pt>
    <dgm:pt modelId="{93AD2F69-A0FB-B44B-8354-729EFE349FE0}" type="pres">
      <dgm:prSet presAssocID="{D53AA9EE-1208-CC44-8ACB-F21F2B6B32C8}" presName="sibTrans" presStyleCnt="0"/>
      <dgm:spPr/>
    </dgm:pt>
    <dgm:pt modelId="{FAE71F51-9163-D147-8425-183B047FE0B4}" type="pres">
      <dgm:prSet presAssocID="{5F7294D4-92ED-7741-AE3C-883536119DF6}" presName="textNode" presStyleLbl="node1" presStyleIdx="5" presStyleCnt="7">
        <dgm:presLayoutVars>
          <dgm:bulletEnabled val="1"/>
        </dgm:presLayoutVars>
      </dgm:prSet>
      <dgm:spPr/>
      <dgm:t>
        <a:bodyPr/>
        <a:lstStyle/>
        <a:p>
          <a:endParaRPr lang="en-US"/>
        </a:p>
      </dgm:t>
    </dgm:pt>
    <dgm:pt modelId="{613273DA-3F4A-CA4F-83FC-484F4DA390BC}" type="pres">
      <dgm:prSet presAssocID="{288CCD8B-09D5-F145-9661-E2DE929EA450}" presName="sibTrans" presStyleCnt="0"/>
      <dgm:spPr/>
    </dgm:pt>
    <dgm:pt modelId="{99CAC6B0-512D-7E40-9489-B91FC8E133F9}" type="pres">
      <dgm:prSet presAssocID="{159C9599-7F8F-534D-9D9E-05B227F4F38C}" presName="textNode" presStyleLbl="node1" presStyleIdx="6" presStyleCnt="7">
        <dgm:presLayoutVars>
          <dgm:bulletEnabled val="1"/>
        </dgm:presLayoutVars>
      </dgm:prSet>
      <dgm:spPr/>
      <dgm:t>
        <a:bodyPr/>
        <a:lstStyle/>
        <a:p>
          <a:endParaRPr lang="en-US"/>
        </a:p>
      </dgm:t>
    </dgm:pt>
  </dgm:ptLst>
  <dgm:cxnLst>
    <dgm:cxn modelId="{E4FC0319-94A8-2D46-9B29-425BAFC42247}" type="presOf" srcId="{8A39A4AC-00A6-7E46-BD50-9CF3C8936D73}" destId="{8A04B89C-A417-9244-90DA-FC1FADB664C0}" srcOrd="0" destOrd="0" presId="urn:microsoft.com/office/officeart/2005/8/layout/hProcess9"/>
    <dgm:cxn modelId="{AFC1756B-E75B-C643-8288-4623BBC4A24F}" type="presOf" srcId="{5F7294D4-92ED-7741-AE3C-883536119DF6}" destId="{FAE71F51-9163-D147-8425-183B047FE0B4}" srcOrd="0" destOrd="0" presId="urn:microsoft.com/office/officeart/2005/8/layout/hProcess9"/>
    <dgm:cxn modelId="{FF669E51-1D3D-2140-A57E-EAA00A0F114F}" srcId="{8A39A4AC-00A6-7E46-BD50-9CF3C8936D73}" destId="{5A01F7CD-7326-304C-AC1C-CB3AC8CBC7D8}" srcOrd="2" destOrd="0" parTransId="{4317D453-2B6C-F148-B4CE-D4FBEC3C11F1}" sibTransId="{649A7AB2-5480-E546-8201-47E8196822FE}"/>
    <dgm:cxn modelId="{35946256-458B-9D4C-AFC7-4EF38F848578}" type="presOf" srcId="{8063B7F8-5A61-9C42-88DF-DB7430FB6B95}" destId="{3FC31FCE-D862-3A44-A37F-87BCB02838D0}" srcOrd="0" destOrd="0" presId="urn:microsoft.com/office/officeart/2005/8/layout/hProcess9"/>
    <dgm:cxn modelId="{93ECB4A1-F3D1-6844-8314-AFEEF9E779E4}" srcId="{8A39A4AC-00A6-7E46-BD50-9CF3C8936D73}" destId="{B0BF5427-F74C-074E-8046-9B5A0241B400}" srcOrd="1" destOrd="0" parTransId="{79783487-8B90-E349-9D21-DE6D9C40C673}" sibTransId="{1A401419-1077-D84C-A981-98EE87D5E010}"/>
    <dgm:cxn modelId="{B8433103-7A6C-C44E-A5CF-F4DB41C35549}" type="presOf" srcId="{4F38DF13-A170-904F-9489-0531216E87EC}" destId="{19CFD3EE-2405-6149-B10A-ED7D95C9C946}" srcOrd="0" destOrd="0" presId="urn:microsoft.com/office/officeart/2005/8/layout/hProcess9"/>
    <dgm:cxn modelId="{099E9642-90AB-B24B-9877-DCDC40A6F532}" type="presOf" srcId="{026B3566-22A3-3D40-865E-3F783DEBBB68}" destId="{0466D1EA-958D-E841-9732-CB2B6848A874}" srcOrd="0" destOrd="0" presId="urn:microsoft.com/office/officeart/2005/8/layout/hProcess9"/>
    <dgm:cxn modelId="{01BA2684-90DB-074F-9860-FD00BD271A2B}" srcId="{8A39A4AC-00A6-7E46-BD50-9CF3C8936D73}" destId="{026B3566-22A3-3D40-865E-3F783DEBBB68}" srcOrd="0" destOrd="0" parTransId="{9E20D39B-818D-2A4F-9F87-8B4B35D36389}" sibTransId="{E0548148-0F6C-4744-819F-3BD280D08DD5}"/>
    <dgm:cxn modelId="{22BF244F-CCAB-8249-93BA-1AAD295937A8}" srcId="{8A39A4AC-00A6-7E46-BD50-9CF3C8936D73}" destId="{5F7294D4-92ED-7741-AE3C-883536119DF6}" srcOrd="5" destOrd="0" parTransId="{39589509-DF9F-504E-A4C5-172C88EC1489}" sibTransId="{288CCD8B-09D5-F145-9661-E2DE929EA450}"/>
    <dgm:cxn modelId="{E8F269C5-88CF-7343-81C2-155F6A13FBC4}" srcId="{8A39A4AC-00A6-7E46-BD50-9CF3C8936D73}" destId="{8063B7F8-5A61-9C42-88DF-DB7430FB6B95}" srcOrd="3" destOrd="0" parTransId="{76FB5AB8-7F0A-AA43-AE20-431F974C12A9}" sibTransId="{F48626E7-2251-3446-953A-3789632A15F8}"/>
    <dgm:cxn modelId="{3188FA11-BF25-3F4B-B63A-C446FF32C8F4}" srcId="{8A39A4AC-00A6-7E46-BD50-9CF3C8936D73}" destId="{4F38DF13-A170-904F-9489-0531216E87EC}" srcOrd="4" destOrd="0" parTransId="{7D783549-4ED3-8148-A8E9-4A095CCCBC70}" sibTransId="{D53AA9EE-1208-CC44-8ACB-F21F2B6B32C8}"/>
    <dgm:cxn modelId="{A2B5F007-339A-C84A-94AB-6E3598812E96}" srcId="{8A39A4AC-00A6-7E46-BD50-9CF3C8936D73}" destId="{159C9599-7F8F-534D-9D9E-05B227F4F38C}" srcOrd="6" destOrd="0" parTransId="{D8EB5C8F-32DB-0D43-8B63-A98226DBA8C4}" sibTransId="{6783BC71-A2D6-DB42-905E-24BA2DEA6AB9}"/>
    <dgm:cxn modelId="{BF4FA751-3D5B-2B4D-BB08-755662FEDE58}" type="presOf" srcId="{B0BF5427-F74C-074E-8046-9B5A0241B400}" destId="{C93B1081-B664-2840-951E-C91EC79D94AE}" srcOrd="0" destOrd="0" presId="urn:microsoft.com/office/officeart/2005/8/layout/hProcess9"/>
    <dgm:cxn modelId="{DF024E16-5BFF-0D46-A273-89B1D11686D0}" type="presOf" srcId="{159C9599-7F8F-534D-9D9E-05B227F4F38C}" destId="{99CAC6B0-512D-7E40-9489-B91FC8E133F9}" srcOrd="0" destOrd="0" presId="urn:microsoft.com/office/officeart/2005/8/layout/hProcess9"/>
    <dgm:cxn modelId="{C36DE444-07B4-6342-B619-8904A5DCE79C}" type="presOf" srcId="{5A01F7CD-7326-304C-AC1C-CB3AC8CBC7D8}" destId="{B5C94282-4C52-184D-B4AC-6E8F21024283}" srcOrd="0" destOrd="0" presId="urn:microsoft.com/office/officeart/2005/8/layout/hProcess9"/>
    <dgm:cxn modelId="{A3C1828D-D4AE-3241-B547-E19599DBB7C3}" type="presParOf" srcId="{8A04B89C-A417-9244-90DA-FC1FADB664C0}" destId="{1A6749B9-AC96-2A4F-AFD2-D2C62AB14AD4}" srcOrd="0" destOrd="0" presId="urn:microsoft.com/office/officeart/2005/8/layout/hProcess9"/>
    <dgm:cxn modelId="{F720F66F-0BCC-9542-91C1-647DDF99F891}" type="presParOf" srcId="{8A04B89C-A417-9244-90DA-FC1FADB664C0}" destId="{0618593E-F1BE-C548-803A-7C074B963062}" srcOrd="1" destOrd="0" presId="urn:microsoft.com/office/officeart/2005/8/layout/hProcess9"/>
    <dgm:cxn modelId="{D4D6AC7F-D623-7B4A-ABBC-3AA1CE3F98B8}" type="presParOf" srcId="{0618593E-F1BE-C548-803A-7C074B963062}" destId="{0466D1EA-958D-E841-9732-CB2B6848A874}" srcOrd="0" destOrd="0" presId="urn:microsoft.com/office/officeart/2005/8/layout/hProcess9"/>
    <dgm:cxn modelId="{BF74CE6A-CCA5-D140-91A6-A949293CB8FB}" type="presParOf" srcId="{0618593E-F1BE-C548-803A-7C074B963062}" destId="{12CCD901-9B2B-9E4F-99E3-D631293B218C}" srcOrd="1" destOrd="0" presId="urn:microsoft.com/office/officeart/2005/8/layout/hProcess9"/>
    <dgm:cxn modelId="{C432D11A-73AD-734A-BAE1-48A718CB0800}" type="presParOf" srcId="{0618593E-F1BE-C548-803A-7C074B963062}" destId="{C93B1081-B664-2840-951E-C91EC79D94AE}" srcOrd="2" destOrd="0" presId="urn:microsoft.com/office/officeart/2005/8/layout/hProcess9"/>
    <dgm:cxn modelId="{A0CEF3D6-7298-7642-B0AF-F9D8A6037A32}" type="presParOf" srcId="{0618593E-F1BE-C548-803A-7C074B963062}" destId="{88E461EC-B960-D24B-A5FF-EF8E88089BF0}" srcOrd="3" destOrd="0" presId="urn:microsoft.com/office/officeart/2005/8/layout/hProcess9"/>
    <dgm:cxn modelId="{DF154789-E8FC-9147-A6CE-1E92682C53F6}" type="presParOf" srcId="{0618593E-F1BE-C548-803A-7C074B963062}" destId="{B5C94282-4C52-184D-B4AC-6E8F21024283}" srcOrd="4" destOrd="0" presId="urn:microsoft.com/office/officeart/2005/8/layout/hProcess9"/>
    <dgm:cxn modelId="{D8344453-5D1D-0F44-9E97-AE3F04C3BD24}" type="presParOf" srcId="{0618593E-F1BE-C548-803A-7C074B963062}" destId="{BBB3C49D-00F7-5D4C-B554-B4360F256A0F}" srcOrd="5" destOrd="0" presId="urn:microsoft.com/office/officeart/2005/8/layout/hProcess9"/>
    <dgm:cxn modelId="{D143E85B-90DD-8D42-862E-42886A2E89DC}" type="presParOf" srcId="{0618593E-F1BE-C548-803A-7C074B963062}" destId="{3FC31FCE-D862-3A44-A37F-87BCB02838D0}" srcOrd="6" destOrd="0" presId="urn:microsoft.com/office/officeart/2005/8/layout/hProcess9"/>
    <dgm:cxn modelId="{7E367455-44C4-CD42-9B23-985621B2CF55}" type="presParOf" srcId="{0618593E-F1BE-C548-803A-7C074B963062}" destId="{192873A4-C312-D349-976F-42DDD0F8038E}" srcOrd="7" destOrd="0" presId="urn:microsoft.com/office/officeart/2005/8/layout/hProcess9"/>
    <dgm:cxn modelId="{F772A02F-0F77-3D43-91B6-76648BA49E07}" type="presParOf" srcId="{0618593E-F1BE-C548-803A-7C074B963062}" destId="{19CFD3EE-2405-6149-B10A-ED7D95C9C946}" srcOrd="8" destOrd="0" presId="urn:microsoft.com/office/officeart/2005/8/layout/hProcess9"/>
    <dgm:cxn modelId="{B70B69E2-3CDC-1849-9806-615E55F93253}" type="presParOf" srcId="{0618593E-F1BE-C548-803A-7C074B963062}" destId="{93AD2F69-A0FB-B44B-8354-729EFE349FE0}" srcOrd="9" destOrd="0" presId="urn:microsoft.com/office/officeart/2005/8/layout/hProcess9"/>
    <dgm:cxn modelId="{2913D41C-166A-F74F-81E5-DFC50E62B4D6}" type="presParOf" srcId="{0618593E-F1BE-C548-803A-7C074B963062}" destId="{FAE71F51-9163-D147-8425-183B047FE0B4}" srcOrd="10" destOrd="0" presId="urn:microsoft.com/office/officeart/2005/8/layout/hProcess9"/>
    <dgm:cxn modelId="{0E761D2B-FAC1-2345-8A33-3982A71E89B2}" type="presParOf" srcId="{0618593E-F1BE-C548-803A-7C074B963062}" destId="{613273DA-3F4A-CA4F-83FC-484F4DA390BC}" srcOrd="11" destOrd="0" presId="urn:microsoft.com/office/officeart/2005/8/layout/hProcess9"/>
    <dgm:cxn modelId="{9EE7130B-18A1-8C4A-AD4A-CC86ED137F5D}" type="presParOf" srcId="{0618593E-F1BE-C548-803A-7C074B963062}" destId="{99CAC6B0-512D-7E40-9489-B91FC8E133F9}" srcOrd="12"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D273E4-9352-5846-82A5-C284EBAC6F20}" type="doc">
      <dgm:prSet loTypeId="urn:microsoft.com/office/officeart/2005/8/layout/arrow2" loCatId="" qsTypeId="urn:microsoft.com/office/officeart/2005/8/quickstyle/simple1" qsCatId="simple" csTypeId="urn:microsoft.com/office/officeart/2005/8/colors/colorful1" csCatId="colorful" phldr="1"/>
      <dgm:spPr/>
    </dgm:pt>
    <dgm:pt modelId="{DF56954F-12B1-3647-B6D8-4A7673FB8254}">
      <dgm:prSet phldrT="[Text]" custT="1"/>
      <dgm:spPr/>
      <dgm:t>
        <a:bodyPr/>
        <a:lstStyle/>
        <a:p>
          <a:r>
            <a:rPr lang="en-US" sz="1800" b="1" dirty="0" smtClean="0"/>
            <a:t>MySQL Replication</a:t>
          </a:r>
          <a:endParaRPr lang="en-US" sz="1800" b="1" dirty="0"/>
        </a:p>
      </dgm:t>
    </dgm:pt>
    <dgm:pt modelId="{81DABDC4-68B7-2443-BD9B-C85678DB712E}" type="parTrans" cxnId="{02C576FB-D5B4-6D4F-8D5F-9D529DEFA31B}">
      <dgm:prSet/>
      <dgm:spPr/>
      <dgm:t>
        <a:bodyPr/>
        <a:lstStyle/>
        <a:p>
          <a:endParaRPr lang="en-US" sz="1800"/>
        </a:p>
      </dgm:t>
    </dgm:pt>
    <dgm:pt modelId="{CCF122E0-F019-0246-8728-5E5C59273613}" type="sibTrans" cxnId="{02C576FB-D5B4-6D4F-8D5F-9D529DEFA31B}">
      <dgm:prSet/>
      <dgm:spPr/>
      <dgm:t>
        <a:bodyPr/>
        <a:lstStyle/>
        <a:p>
          <a:endParaRPr lang="en-US" sz="1800"/>
        </a:p>
      </dgm:t>
    </dgm:pt>
    <dgm:pt modelId="{55523F1C-4DC7-4745-BD5E-8626EF1A67AF}">
      <dgm:prSet phldrT="[Text]" custT="1"/>
      <dgm:spPr/>
      <dgm:t>
        <a:bodyPr/>
        <a:lstStyle/>
        <a:p>
          <a:r>
            <a:rPr lang="en-US" sz="1800" b="1" dirty="0" smtClean="0"/>
            <a:t>Windows/Solaris/Clusterware Clustering or Oracle VM</a:t>
          </a:r>
          <a:endParaRPr lang="en-US" sz="1800" b="1" dirty="0"/>
        </a:p>
      </dgm:t>
    </dgm:pt>
    <dgm:pt modelId="{9B3619BC-0CB9-9047-98BF-A9C1C0385E4E}" type="parTrans" cxnId="{F0671151-C0C1-6B4F-8E55-013981F2592B}">
      <dgm:prSet/>
      <dgm:spPr/>
      <dgm:t>
        <a:bodyPr/>
        <a:lstStyle/>
        <a:p>
          <a:endParaRPr lang="en-US" sz="1800"/>
        </a:p>
      </dgm:t>
    </dgm:pt>
    <dgm:pt modelId="{F07C33B5-3936-5C4D-AC48-73E897FE91C6}" type="sibTrans" cxnId="{F0671151-C0C1-6B4F-8E55-013981F2592B}">
      <dgm:prSet/>
      <dgm:spPr/>
      <dgm:t>
        <a:bodyPr/>
        <a:lstStyle/>
        <a:p>
          <a:endParaRPr lang="en-US" sz="1800"/>
        </a:p>
      </dgm:t>
    </dgm:pt>
    <dgm:pt modelId="{9A04640A-B4FA-C94C-80D5-B3AB35BD70E4}">
      <dgm:prSet phldrT="[Text]" custT="1"/>
      <dgm:spPr/>
      <dgm:t>
        <a:bodyPr/>
        <a:lstStyle/>
        <a:p>
          <a:r>
            <a:rPr lang="en-US" sz="1800" b="1" dirty="0" smtClean="0"/>
            <a:t>MySQL Cluster</a:t>
          </a:r>
          <a:endParaRPr lang="en-US" sz="1800" b="1" dirty="0"/>
        </a:p>
      </dgm:t>
    </dgm:pt>
    <dgm:pt modelId="{AFCC29AF-72D9-924C-BF42-35770661FB3B}" type="parTrans" cxnId="{C1FD6E58-ED65-1147-B49A-7C7761AA252B}">
      <dgm:prSet/>
      <dgm:spPr/>
      <dgm:t>
        <a:bodyPr/>
        <a:lstStyle/>
        <a:p>
          <a:endParaRPr lang="en-US" sz="1800"/>
        </a:p>
      </dgm:t>
    </dgm:pt>
    <dgm:pt modelId="{9887B928-D2CB-9547-BC72-B1C9F6EE35D7}" type="sibTrans" cxnId="{C1FD6E58-ED65-1147-B49A-7C7761AA252B}">
      <dgm:prSet/>
      <dgm:spPr/>
      <dgm:t>
        <a:bodyPr/>
        <a:lstStyle/>
        <a:p>
          <a:endParaRPr lang="en-US" sz="1800"/>
        </a:p>
      </dgm:t>
    </dgm:pt>
    <dgm:pt modelId="{21C9702A-A513-DC4A-8632-12CAF7F417B1}">
      <dgm:prSet phldrT="[Text]" custT="1"/>
      <dgm:spPr/>
      <dgm:t>
        <a:bodyPr/>
        <a:lstStyle/>
        <a:p>
          <a:r>
            <a:rPr lang="en-US" sz="1800" b="1" dirty="0" smtClean="0"/>
            <a:t>MySQL Fabric</a:t>
          </a:r>
          <a:endParaRPr lang="en-US" sz="1800" b="1" dirty="0"/>
        </a:p>
      </dgm:t>
    </dgm:pt>
    <dgm:pt modelId="{F37FE53D-84AE-E94D-8BE5-61D619D50AF2}" type="parTrans" cxnId="{453A6489-B514-B142-8C9B-462C1BB8121E}">
      <dgm:prSet/>
      <dgm:spPr/>
      <dgm:t>
        <a:bodyPr/>
        <a:lstStyle/>
        <a:p>
          <a:endParaRPr lang="en-US" sz="1800"/>
        </a:p>
      </dgm:t>
    </dgm:pt>
    <dgm:pt modelId="{7261830C-B1C9-0348-B294-4FA6495F45C0}" type="sibTrans" cxnId="{453A6489-B514-B142-8C9B-462C1BB8121E}">
      <dgm:prSet/>
      <dgm:spPr/>
      <dgm:t>
        <a:bodyPr/>
        <a:lstStyle/>
        <a:p>
          <a:endParaRPr lang="en-US" sz="1800"/>
        </a:p>
      </dgm:t>
    </dgm:pt>
    <dgm:pt modelId="{5C2B75A4-426E-1E40-8921-AB2B9473867E}">
      <dgm:prSet phldrT="[Text]" custT="1"/>
      <dgm:spPr/>
      <dgm:t>
        <a:bodyPr/>
        <a:lstStyle/>
        <a:p>
          <a:r>
            <a:rPr lang="en-US" sz="1800" b="1" dirty="0" smtClean="0"/>
            <a:t>DRBD</a:t>
          </a:r>
          <a:endParaRPr lang="en-US" sz="1800" b="1" dirty="0"/>
        </a:p>
      </dgm:t>
    </dgm:pt>
    <dgm:pt modelId="{7908595D-76B9-3C4A-AE6E-9BC24613756D}" type="sibTrans" cxnId="{2E089D27-0B80-B842-AA7F-4F49C8BD8C99}">
      <dgm:prSet/>
      <dgm:spPr/>
      <dgm:t>
        <a:bodyPr/>
        <a:lstStyle/>
        <a:p>
          <a:endParaRPr lang="en-US" sz="1800"/>
        </a:p>
      </dgm:t>
    </dgm:pt>
    <dgm:pt modelId="{E8CE8984-324C-FA4D-AFE1-0698A881FFE7}" type="parTrans" cxnId="{2E089D27-0B80-B842-AA7F-4F49C8BD8C99}">
      <dgm:prSet/>
      <dgm:spPr/>
      <dgm:t>
        <a:bodyPr/>
        <a:lstStyle/>
        <a:p>
          <a:endParaRPr lang="en-US" sz="1800"/>
        </a:p>
      </dgm:t>
    </dgm:pt>
    <dgm:pt modelId="{EF31BAF9-1981-AE49-A13B-79880DDD8F2B}" type="pres">
      <dgm:prSet presAssocID="{57D273E4-9352-5846-82A5-C284EBAC6F20}" presName="arrowDiagram" presStyleCnt="0">
        <dgm:presLayoutVars>
          <dgm:chMax val="5"/>
          <dgm:dir/>
          <dgm:resizeHandles val="exact"/>
        </dgm:presLayoutVars>
      </dgm:prSet>
      <dgm:spPr/>
    </dgm:pt>
    <dgm:pt modelId="{043CE0AE-881A-2442-AD10-27210BCBD38A}" type="pres">
      <dgm:prSet presAssocID="{57D273E4-9352-5846-82A5-C284EBAC6F20}" presName="arrow" presStyleLbl="bgShp" presStyleIdx="0" presStyleCnt="1" custScaleX="113520" custLinFactNeighborY="-1178"/>
      <dgm:spPr/>
    </dgm:pt>
    <dgm:pt modelId="{82F20829-F2B7-FB43-89D0-3DB427E9A09A}" type="pres">
      <dgm:prSet presAssocID="{57D273E4-9352-5846-82A5-C284EBAC6F20}" presName="arrowDiagram5" presStyleCnt="0"/>
      <dgm:spPr/>
    </dgm:pt>
    <dgm:pt modelId="{D83BA5E9-FB26-ED4F-87FD-234B2D5ED947}" type="pres">
      <dgm:prSet presAssocID="{DF56954F-12B1-3647-B6D8-4A7673FB8254}" presName="bullet5a" presStyleLbl="node1" presStyleIdx="0" presStyleCnt="5"/>
      <dgm:spPr/>
    </dgm:pt>
    <dgm:pt modelId="{A40D8892-E3B6-EF4F-90F9-9DEF7294E5F9}" type="pres">
      <dgm:prSet presAssocID="{DF56954F-12B1-3647-B6D8-4A7673FB8254}" presName="textBox5a" presStyleLbl="revTx" presStyleIdx="0" presStyleCnt="5" custScaleX="130336" custLinFactNeighborX="10116">
        <dgm:presLayoutVars>
          <dgm:bulletEnabled val="1"/>
        </dgm:presLayoutVars>
      </dgm:prSet>
      <dgm:spPr/>
      <dgm:t>
        <a:bodyPr/>
        <a:lstStyle/>
        <a:p>
          <a:endParaRPr lang="en-US"/>
        </a:p>
      </dgm:t>
    </dgm:pt>
    <dgm:pt modelId="{63C8648D-C1A4-7542-8AFE-15B465CDF1FF}" type="pres">
      <dgm:prSet presAssocID="{21C9702A-A513-DC4A-8632-12CAF7F417B1}" presName="bullet5b" presStyleLbl="node1" presStyleIdx="1" presStyleCnt="5"/>
      <dgm:spPr/>
    </dgm:pt>
    <dgm:pt modelId="{104A54BB-60BB-3F4D-9176-F96D618DA11B}" type="pres">
      <dgm:prSet presAssocID="{21C9702A-A513-DC4A-8632-12CAF7F417B1}" presName="textBox5b" presStyleLbl="revTx" presStyleIdx="1" presStyleCnt="5">
        <dgm:presLayoutVars>
          <dgm:bulletEnabled val="1"/>
        </dgm:presLayoutVars>
      </dgm:prSet>
      <dgm:spPr/>
      <dgm:t>
        <a:bodyPr/>
        <a:lstStyle/>
        <a:p>
          <a:endParaRPr lang="en-US"/>
        </a:p>
      </dgm:t>
    </dgm:pt>
    <dgm:pt modelId="{3CE9742E-8A10-DD48-BD0B-E94A3D95A545}" type="pres">
      <dgm:prSet presAssocID="{5C2B75A4-426E-1E40-8921-AB2B9473867E}" presName="bullet5c" presStyleLbl="node1" presStyleIdx="2" presStyleCnt="5"/>
      <dgm:spPr/>
    </dgm:pt>
    <dgm:pt modelId="{30C41FFE-97D6-F14F-8B50-978FAE13F745}" type="pres">
      <dgm:prSet presAssocID="{5C2B75A4-426E-1E40-8921-AB2B9473867E}" presName="textBox5c" presStyleLbl="revTx" presStyleIdx="2" presStyleCnt="5">
        <dgm:presLayoutVars>
          <dgm:bulletEnabled val="1"/>
        </dgm:presLayoutVars>
      </dgm:prSet>
      <dgm:spPr/>
      <dgm:t>
        <a:bodyPr/>
        <a:lstStyle/>
        <a:p>
          <a:endParaRPr lang="en-US"/>
        </a:p>
      </dgm:t>
    </dgm:pt>
    <dgm:pt modelId="{16C3BE74-9955-E448-818E-9FB462FBB8A4}" type="pres">
      <dgm:prSet presAssocID="{55523F1C-4DC7-4745-BD5E-8626EF1A67AF}" presName="bullet5d" presStyleLbl="node1" presStyleIdx="3" presStyleCnt="5"/>
      <dgm:spPr/>
    </dgm:pt>
    <dgm:pt modelId="{960EC89A-239B-1F44-A599-3CECDE8766A1}" type="pres">
      <dgm:prSet presAssocID="{55523F1C-4DC7-4745-BD5E-8626EF1A67AF}" presName="textBox5d" presStyleLbl="revTx" presStyleIdx="3" presStyleCnt="5">
        <dgm:presLayoutVars>
          <dgm:bulletEnabled val="1"/>
        </dgm:presLayoutVars>
      </dgm:prSet>
      <dgm:spPr/>
      <dgm:t>
        <a:bodyPr/>
        <a:lstStyle/>
        <a:p>
          <a:endParaRPr lang="en-US"/>
        </a:p>
      </dgm:t>
    </dgm:pt>
    <dgm:pt modelId="{80EB931B-6C47-BA44-9ADF-31CE8EA45DBF}" type="pres">
      <dgm:prSet presAssocID="{9A04640A-B4FA-C94C-80D5-B3AB35BD70E4}" presName="bullet5e" presStyleLbl="node1" presStyleIdx="4" presStyleCnt="5"/>
      <dgm:spPr/>
    </dgm:pt>
    <dgm:pt modelId="{C7380F7C-3838-124B-9348-324CAB1192FA}" type="pres">
      <dgm:prSet presAssocID="{9A04640A-B4FA-C94C-80D5-B3AB35BD70E4}" presName="textBox5e" presStyleLbl="revTx" presStyleIdx="4" presStyleCnt="5">
        <dgm:presLayoutVars>
          <dgm:bulletEnabled val="1"/>
        </dgm:presLayoutVars>
      </dgm:prSet>
      <dgm:spPr/>
      <dgm:t>
        <a:bodyPr/>
        <a:lstStyle/>
        <a:p>
          <a:endParaRPr lang="en-US"/>
        </a:p>
      </dgm:t>
    </dgm:pt>
  </dgm:ptLst>
  <dgm:cxnLst>
    <dgm:cxn modelId="{0893D736-F8FE-8D4C-B219-661826EDE5C7}" type="presOf" srcId="{21C9702A-A513-DC4A-8632-12CAF7F417B1}" destId="{104A54BB-60BB-3F4D-9176-F96D618DA11B}" srcOrd="0" destOrd="0" presId="urn:microsoft.com/office/officeart/2005/8/layout/arrow2"/>
    <dgm:cxn modelId="{453A6489-B514-B142-8C9B-462C1BB8121E}" srcId="{57D273E4-9352-5846-82A5-C284EBAC6F20}" destId="{21C9702A-A513-DC4A-8632-12CAF7F417B1}" srcOrd="1" destOrd="0" parTransId="{F37FE53D-84AE-E94D-8BE5-61D619D50AF2}" sibTransId="{7261830C-B1C9-0348-B294-4FA6495F45C0}"/>
    <dgm:cxn modelId="{861ABE1F-CF62-2E4E-AC8F-07A0579D3AD1}" type="presOf" srcId="{DF56954F-12B1-3647-B6D8-4A7673FB8254}" destId="{A40D8892-E3B6-EF4F-90F9-9DEF7294E5F9}" srcOrd="0" destOrd="0" presId="urn:microsoft.com/office/officeart/2005/8/layout/arrow2"/>
    <dgm:cxn modelId="{F0671151-C0C1-6B4F-8E55-013981F2592B}" srcId="{57D273E4-9352-5846-82A5-C284EBAC6F20}" destId="{55523F1C-4DC7-4745-BD5E-8626EF1A67AF}" srcOrd="3" destOrd="0" parTransId="{9B3619BC-0CB9-9047-98BF-A9C1C0385E4E}" sibTransId="{F07C33B5-3936-5C4D-AC48-73E897FE91C6}"/>
    <dgm:cxn modelId="{C1FD6E58-ED65-1147-B49A-7C7761AA252B}" srcId="{57D273E4-9352-5846-82A5-C284EBAC6F20}" destId="{9A04640A-B4FA-C94C-80D5-B3AB35BD70E4}" srcOrd="4" destOrd="0" parTransId="{AFCC29AF-72D9-924C-BF42-35770661FB3B}" sibTransId="{9887B928-D2CB-9547-BC72-B1C9F6EE35D7}"/>
    <dgm:cxn modelId="{0C6D3991-7806-6A44-9D62-116D12B85585}" type="presOf" srcId="{9A04640A-B4FA-C94C-80D5-B3AB35BD70E4}" destId="{C7380F7C-3838-124B-9348-324CAB1192FA}" srcOrd="0" destOrd="0" presId="urn:microsoft.com/office/officeart/2005/8/layout/arrow2"/>
    <dgm:cxn modelId="{892E1C3D-ABE2-BC4B-A2D6-43C3A80DBCF9}" type="presOf" srcId="{57D273E4-9352-5846-82A5-C284EBAC6F20}" destId="{EF31BAF9-1981-AE49-A13B-79880DDD8F2B}" srcOrd="0" destOrd="0" presId="urn:microsoft.com/office/officeart/2005/8/layout/arrow2"/>
    <dgm:cxn modelId="{A6634444-9A1B-7648-9BD5-28A61F4377F0}" type="presOf" srcId="{5C2B75A4-426E-1E40-8921-AB2B9473867E}" destId="{30C41FFE-97D6-F14F-8B50-978FAE13F745}" srcOrd="0" destOrd="0" presId="urn:microsoft.com/office/officeart/2005/8/layout/arrow2"/>
    <dgm:cxn modelId="{02C576FB-D5B4-6D4F-8D5F-9D529DEFA31B}" srcId="{57D273E4-9352-5846-82A5-C284EBAC6F20}" destId="{DF56954F-12B1-3647-B6D8-4A7673FB8254}" srcOrd="0" destOrd="0" parTransId="{81DABDC4-68B7-2443-BD9B-C85678DB712E}" sibTransId="{CCF122E0-F019-0246-8728-5E5C59273613}"/>
    <dgm:cxn modelId="{2E089D27-0B80-B842-AA7F-4F49C8BD8C99}" srcId="{57D273E4-9352-5846-82A5-C284EBAC6F20}" destId="{5C2B75A4-426E-1E40-8921-AB2B9473867E}" srcOrd="2" destOrd="0" parTransId="{E8CE8984-324C-FA4D-AFE1-0698A881FFE7}" sibTransId="{7908595D-76B9-3C4A-AE6E-9BC24613756D}"/>
    <dgm:cxn modelId="{CEED02E5-62EF-7F4B-80BC-16D2EB3A75C8}" type="presOf" srcId="{55523F1C-4DC7-4745-BD5E-8626EF1A67AF}" destId="{960EC89A-239B-1F44-A599-3CECDE8766A1}" srcOrd="0" destOrd="0" presId="urn:microsoft.com/office/officeart/2005/8/layout/arrow2"/>
    <dgm:cxn modelId="{7E296D5F-A976-2546-81B3-66F6F1918DD5}" type="presParOf" srcId="{EF31BAF9-1981-AE49-A13B-79880DDD8F2B}" destId="{043CE0AE-881A-2442-AD10-27210BCBD38A}" srcOrd="0" destOrd="0" presId="urn:microsoft.com/office/officeart/2005/8/layout/arrow2"/>
    <dgm:cxn modelId="{E8E42690-1D8C-4543-8BBE-AC13D32E5A9F}" type="presParOf" srcId="{EF31BAF9-1981-AE49-A13B-79880DDD8F2B}" destId="{82F20829-F2B7-FB43-89D0-3DB427E9A09A}" srcOrd="1" destOrd="0" presId="urn:microsoft.com/office/officeart/2005/8/layout/arrow2"/>
    <dgm:cxn modelId="{6ABB7652-C447-BE48-9235-E9F821BD8B90}" type="presParOf" srcId="{82F20829-F2B7-FB43-89D0-3DB427E9A09A}" destId="{D83BA5E9-FB26-ED4F-87FD-234B2D5ED947}" srcOrd="0" destOrd="0" presId="urn:microsoft.com/office/officeart/2005/8/layout/arrow2"/>
    <dgm:cxn modelId="{F2272DEA-59CA-6E43-8CBC-85D498F25F72}" type="presParOf" srcId="{82F20829-F2B7-FB43-89D0-3DB427E9A09A}" destId="{A40D8892-E3B6-EF4F-90F9-9DEF7294E5F9}" srcOrd="1" destOrd="0" presId="urn:microsoft.com/office/officeart/2005/8/layout/arrow2"/>
    <dgm:cxn modelId="{C10D0256-6AED-8E45-8F10-3C831CE212CD}" type="presParOf" srcId="{82F20829-F2B7-FB43-89D0-3DB427E9A09A}" destId="{63C8648D-C1A4-7542-8AFE-15B465CDF1FF}" srcOrd="2" destOrd="0" presId="urn:microsoft.com/office/officeart/2005/8/layout/arrow2"/>
    <dgm:cxn modelId="{AF07D2CE-4A84-284A-A399-04E319D3BADB}" type="presParOf" srcId="{82F20829-F2B7-FB43-89D0-3DB427E9A09A}" destId="{104A54BB-60BB-3F4D-9176-F96D618DA11B}" srcOrd="3" destOrd="0" presId="urn:microsoft.com/office/officeart/2005/8/layout/arrow2"/>
    <dgm:cxn modelId="{0B965337-3076-2940-82D1-A9D7E554EBEA}" type="presParOf" srcId="{82F20829-F2B7-FB43-89D0-3DB427E9A09A}" destId="{3CE9742E-8A10-DD48-BD0B-E94A3D95A545}" srcOrd="4" destOrd="0" presId="urn:microsoft.com/office/officeart/2005/8/layout/arrow2"/>
    <dgm:cxn modelId="{7453324D-DD1D-884E-87E2-21163463CD0D}" type="presParOf" srcId="{82F20829-F2B7-FB43-89D0-3DB427E9A09A}" destId="{30C41FFE-97D6-F14F-8B50-978FAE13F745}" srcOrd="5" destOrd="0" presId="urn:microsoft.com/office/officeart/2005/8/layout/arrow2"/>
    <dgm:cxn modelId="{4ABC76FA-2A0E-1741-A1C6-3005A43FC968}" type="presParOf" srcId="{82F20829-F2B7-FB43-89D0-3DB427E9A09A}" destId="{16C3BE74-9955-E448-818E-9FB462FBB8A4}" srcOrd="6" destOrd="0" presId="urn:microsoft.com/office/officeart/2005/8/layout/arrow2"/>
    <dgm:cxn modelId="{AD34666D-56D9-D14B-9069-764C927B9D62}" type="presParOf" srcId="{82F20829-F2B7-FB43-89D0-3DB427E9A09A}" destId="{960EC89A-239B-1F44-A599-3CECDE8766A1}" srcOrd="7" destOrd="0" presId="urn:microsoft.com/office/officeart/2005/8/layout/arrow2"/>
    <dgm:cxn modelId="{922483A1-8360-3840-AE26-472A99E2D942}" type="presParOf" srcId="{82F20829-F2B7-FB43-89D0-3DB427E9A09A}" destId="{80EB931B-6C47-BA44-9ADF-31CE8EA45DBF}" srcOrd="8" destOrd="0" presId="urn:microsoft.com/office/officeart/2005/8/layout/arrow2"/>
    <dgm:cxn modelId="{6117FA54-815B-5F4D-89B3-B080037BDBFD}" type="presParOf" srcId="{82F20829-F2B7-FB43-89D0-3DB427E9A09A}" destId="{C7380F7C-3838-124B-9348-324CAB1192FA}" srcOrd="9"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39A4AC-00A6-7E46-BD50-9CF3C8936D73}" type="doc">
      <dgm:prSet loTypeId="urn:microsoft.com/office/officeart/2005/8/layout/hProcess9" loCatId="" qsTypeId="urn:microsoft.com/office/officeart/2005/8/quickstyle/simple2" qsCatId="simple" csTypeId="urn:microsoft.com/office/officeart/2005/8/colors/accent1_5" csCatId="accent1" phldr="1"/>
      <dgm:spPr/>
    </dgm:pt>
    <dgm:pt modelId="{026B3566-22A3-3D40-865E-3F783DEBBB68}">
      <dgm:prSet phldrT="[Text]"/>
      <dgm:spPr/>
      <dgm:t>
        <a:bodyPr/>
        <a:lstStyle/>
        <a:p>
          <a:r>
            <a:rPr lang="en-US" dirty="0" smtClean="0"/>
            <a:t>9</a:t>
          </a:r>
          <a:endParaRPr lang="en-US" dirty="0"/>
        </a:p>
      </dgm:t>
    </dgm:pt>
    <dgm:pt modelId="{9E20D39B-818D-2A4F-9F87-8B4B35D36389}" type="parTrans" cxnId="{01BA2684-90DB-074F-9860-FD00BD271A2B}">
      <dgm:prSet/>
      <dgm:spPr/>
      <dgm:t>
        <a:bodyPr/>
        <a:lstStyle/>
        <a:p>
          <a:endParaRPr lang="en-US"/>
        </a:p>
      </dgm:t>
    </dgm:pt>
    <dgm:pt modelId="{E0548148-0F6C-4744-819F-3BD280D08DD5}" type="sibTrans" cxnId="{01BA2684-90DB-074F-9860-FD00BD271A2B}">
      <dgm:prSet/>
      <dgm:spPr/>
      <dgm:t>
        <a:bodyPr/>
        <a:lstStyle/>
        <a:p>
          <a:endParaRPr lang="en-US"/>
        </a:p>
      </dgm:t>
    </dgm:pt>
    <dgm:pt modelId="{B0BF5427-F74C-074E-8046-9B5A0241B400}">
      <dgm:prSet phldrT="[Text]"/>
      <dgm:spPr/>
      <dgm:t>
        <a:bodyPr/>
        <a:lstStyle/>
        <a:p>
          <a:r>
            <a:rPr lang="en-US" dirty="0" smtClean="0"/>
            <a:t>9</a:t>
          </a:r>
          <a:endParaRPr lang="en-US" dirty="0"/>
        </a:p>
      </dgm:t>
    </dgm:pt>
    <dgm:pt modelId="{79783487-8B90-E349-9D21-DE6D9C40C673}" type="parTrans" cxnId="{93ECB4A1-F3D1-6844-8314-AFEEF9E779E4}">
      <dgm:prSet/>
      <dgm:spPr/>
      <dgm:t>
        <a:bodyPr/>
        <a:lstStyle/>
        <a:p>
          <a:endParaRPr lang="en-US"/>
        </a:p>
      </dgm:t>
    </dgm:pt>
    <dgm:pt modelId="{1A401419-1077-D84C-A981-98EE87D5E010}" type="sibTrans" cxnId="{93ECB4A1-F3D1-6844-8314-AFEEF9E779E4}">
      <dgm:prSet/>
      <dgm:spPr/>
      <dgm:t>
        <a:bodyPr/>
        <a:lstStyle/>
        <a:p>
          <a:endParaRPr lang="en-US"/>
        </a:p>
      </dgm:t>
    </dgm:pt>
    <dgm:pt modelId="{5A01F7CD-7326-304C-AC1C-CB3AC8CBC7D8}">
      <dgm:prSet phldrT="[Text]"/>
      <dgm:spPr/>
      <dgm:t>
        <a:bodyPr/>
        <a:lstStyle/>
        <a:p>
          <a:r>
            <a:rPr lang="en-US" dirty="0" smtClean="0"/>
            <a:t>.</a:t>
          </a:r>
          <a:endParaRPr lang="en-US" dirty="0"/>
        </a:p>
      </dgm:t>
    </dgm:pt>
    <dgm:pt modelId="{4317D453-2B6C-F148-B4CE-D4FBEC3C11F1}" type="parTrans" cxnId="{FF669E51-1D3D-2140-A57E-EAA00A0F114F}">
      <dgm:prSet/>
      <dgm:spPr/>
      <dgm:t>
        <a:bodyPr/>
        <a:lstStyle/>
        <a:p>
          <a:endParaRPr lang="en-US"/>
        </a:p>
      </dgm:t>
    </dgm:pt>
    <dgm:pt modelId="{649A7AB2-5480-E546-8201-47E8196822FE}" type="sibTrans" cxnId="{FF669E51-1D3D-2140-A57E-EAA00A0F114F}">
      <dgm:prSet/>
      <dgm:spPr/>
      <dgm:t>
        <a:bodyPr/>
        <a:lstStyle/>
        <a:p>
          <a:endParaRPr lang="en-US"/>
        </a:p>
      </dgm:t>
    </dgm:pt>
    <dgm:pt modelId="{8063B7F8-5A61-9C42-88DF-DB7430FB6B95}">
      <dgm:prSet phldrT="[Text]"/>
      <dgm:spPr/>
      <dgm:t>
        <a:bodyPr/>
        <a:lstStyle/>
        <a:p>
          <a:r>
            <a:rPr lang="en-US" dirty="0" smtClean="0"/>
            <a:t>9</a:t>
          </a:r>
          <a:endParaRPr lang="en-US" dirty="0"/>
        </a:p>
      </dgm:t>
    </dgm:pt>
    <dgm:pt modelId="{76FB5AB8-7F0A-AA43-AE20-431F974C12A9}" type="parTrans" cxnId="{E8F269C5-88CF-7343-81C2-155F6A13FBC4}">
      <dgm:prSet/>
      <dgm:spPr/>
      <dgm:t>
        <a:bodyPr/>
        <a:lstStyle/>
        <a:p>
          <a:endParaRPr lang="en-US"/>
        </a:p>
      </dgm:t>
    </dgm:pt>
    <dgm:pt modelId="{F48626E7-2251-3446-953A-3789632A15F8}" type="sibTrans" cxnId="{E8F269C5-88CF-7343-81C2-155F6A13FBC4}">
      <dgm:prSet/>
      <dgm:spPr/>
      <dgm:t>
        <a:bodyPr/>
        <a:lstStyle/>
        <a:p>
          <a:endParaRPr lang="en-US"/>
        </a:p>
      </dgm:t>
    </dgm:pt>
    <dgm:pt modelId="{4F38DF13-A170-904F-9489-0531216E87EC}">
      <dgm:prSet phldrT="[Text]"/>
      <dgm:spPr/>
      <dgm:t>
        <a:bodyPr/>
        <a:lstStyle/>
        <a:p>
          <a:r>
            <a:rPr lang="en-US" dirty="0" smtClean="0"/>
            <a:t>9</a:t>
          </a:r>
          <a:endParaRPr lang="en-US" dirty="0"/>
        </a:p>
      </dgm:t>
    </dgm:pt>
    <dgm:pt modelId="{7D783549-4ED3-8148-A8E9-4A095CCCBC70}" type="parTrans" cxnId="{3188FA11-BF25-3F4B-B63A-C446FF32C8F4}">
      <dgm:prSet/>
      <dgm:spPr/>
      <dgm:t>
        <a:bodyPr/>
        <a:lstStyle/>
        <a:p>
          <a:endParaRPr lang="en-US"/>
        </a:p>
      </dgm:t>
    </dgm:pt>
    <dgm:pt modelId="{D53AA9EE-1208-CC44-8ACB-F21F2B6B32C8}" type="sibTrans" cxnId="{3188FA11-BF25-3F4B-B63A-C446FF32C8F4}">
      <dgm:prSet/>
      <dgm:spPr/>
      <dgm:t>
        <a:bodyPr/>
        <a:lstStyle/>
        <a:p>
          <a:endParaRPr lang="en-US"/>
        </a:p>
      </dgm:t>
    </dgm:pt>
    <dgm:pt modelId="{5F7294D4-92ED-7741-AE3C-883536119DF6}">
      <dgm:prSet phldrT="[Text]"/>
      <dgm:spPr/>
      <dgm:t>
        <a:bodyPr/>
        <a:lstStyle/>
        <a:p>
          <a:r>
            <a:rPr lang="en-US" dirty="0" smtClean="0"/>
            <a:t>9</a:t>
          </a:r>
          <a:endParaRPr lang="en-US" dirty="0"/>
        </a:p>
      </dgm:t>
    </dgm:pt>
    <dgm:pt modelId="{39589509-DF9F-504E-A4C5-172C88EC1489}" type="parTrans" cxnId="{22BF244F-CCAB-8249-93BA-1AAD295937A8}">
      <dgm:prSet/>
      <dgm:spPr/>
      <dgm:t>
        <a:bodyPr/>
        <a:lstStyle/>
        <a:p>
          <a:endParaRPr lang="en-US"/>
        </a:p>
      </dgm:t>
    </dgm:pt>
    <dgm:pt modelId="{288CCD8B-09D5-F145-9661-E2DE929EA450}" type="sibTrans" cxnId="{22BF244F-CCAB-8249-93BA-1AAD295937A8}">
      <dgm:prSet/>
      <dgm:spPr/>
      <dgm:t>
        <a:bodyPr/>
        <a:lstStyle/>
        <a:p>
          <a:endParaRPr lang="en-US"/>
        </a:p>
      </dgm:t>
    </dgm:pt>
    <dgm:pt modelId="{159C9599-7F8F-534D-9D9E-05B227F4F38C}">
      <dgm:prSet phldrT="[Text]"/>
      <dgm:spPr/>
      <dgm:t>
        <a:bodyPr/>
        <a:lstStyle/>
        <a:p>
          <a:r>
            <a:rPr lang="en-US" smtClean="0"/>
            <a:t>%</a:t>
          </a:r>
          <a:endParaRPr lang="en-US"/>
        </a:p>
      </dgm:t>
    </dgm:pt>
    <dgm:pt modelId="{D8EB5C8F-32DB-0D43-8B63-A98226DBA8C4}" type="parTrans" cxnId="{A2B5F007-339A-C84A-94AB-6E3598812E96}">
      <dgm:prSet/>
      <dgm:spPr/>
      <dgm:t>
        <a:bodyPr/>
        <a:lstStyle/>
        <a:p>
          <a:endParaRPr lang="en-US"/>
        </a:p>
      </dgm:t>
    </dgm:pt>
    <dgm:pt modelId="{6783BC71-A2D6-DB42-905E-24BA2DEA6AB9}" type="sibTrans" cxnId="{A2B5F007-339A-C84A-94AB-6E3598812E96}">
      <dgm:prSet/>
      <dgm:spPr/>
      <dgm:t>
        <a:bodyPr/>
        <a:lstStyle/>
        <a:p>
          <a:endParaRPr lang="en-US"/>
        </a:p>
      </dgm:t>
    </dgm:pt>
    <dgm:pt modelId="{8A04B89C-A417-9244-90DA-FC1FADB664C0}" type="pres">
      <dgm:prSet presAssocID="{8A39A4AC-00A6-7E46-BD50-9CF3C8936D73}" presName="CompostProcess" presStyleCnt="0">
        <dgm:presLayoutVars>
          <dgm:dir/>
          <dgm:resizeHandles val="exact"/>
        </dgm:presLayoutVars>
      </dgm:prSet>
      <dgm:spPr/>
    </dgm:pt>
    <dgm:pt modelId="{1A6749B9-AC96-2A4F-AFD2-D2C62AB14AD4}" type="pres">
      <dgm:prSet presAssocID="{8A39A4AC-00A6-7E46-BD50-9CF3C8936D73}" presName="arrow" presStyleLbl="bgShp" presStyleIdx="0" presStyleCnt="1" custLinFactNeighborX="-3617" custLinFactNeighborY="6888"/>
      <dgm:spPr/>
    </dgm:pt>
    <dgm:pt modelId="{0618593E-F1BE-C548-803A-7C074B963062}" type="pres">
      <dgm:prSet presAssocID="{8A39A4AC-00A6-7E46-BD50-9CF3C8936D73}" presName="linearProcess" presStyleCnt="0"/>
      <dgm:spPr/>
    </dgm:pt>
    <dgm:pt modelId="{0466D1EA-958D-E841-9732-CB2B6848A874}" type="pres">
      <dgm:prSet presAssocID="{026B3566-22A3-3D40-865E-3F783DEBBB68}" presName="textNode" presStyleLbl="node1" presStyleIdx="0" presStyleCnt="7">
        <dgm:presLayoutVars>
          <dgm:bulletEnabled val="1"/>
        </dgm:presLayoutVars>
      </dgm:prSet>
      <dgm:spPr/>
      <dgm:t>
        <a:bodyPr/>
        <a:lstStyle/>
        <a:p>
          <a:endParaRPr lang="en-US"/>
        </a:p>
      </dgm:t>
    </dgm:pt>
    <dgm:pt modelId="{12CCD901-9B2B-9E4F-99E3-D631293B218C}" type="pres">
      <dgm:prSet presAssocID="{E0548148-0F6C-4744-819F-3BD280D08DD5}" presName="sibTrans" presStyleCnt="0"/>
      <dgm:spPr/>
    </dgm:pt>
    <dgm:pt modelId="{C93B1081-B664-2840-951E-C91EC79D94AE}" type="pres">
      <dgm:prSet presAssocID="{B0BF5427-F74C-074E-8046-9B5A0241B400}" presName="textNode" presStyleLbl="node1" presStyleIdx="1" presStyleCnt="7">
        <dgm:presLayoutVars>
          <dgm:bulletEnabled val="1"/>
        </dgm:presLayoutVars>
      </dgm:prSet>
      <dgm:spPr/>
      <dgm:t>
        <a:bodyPr/>
        <a:lstStyle/>
        <a:p>
          <a:endParaRPr lang="en-US"/>
        </a:p>
      </dgm:t>
    </dgm:pt>
    <dgm:pt modelId="{88E461EC-B960-D24B-A5FF-EF8E88089BF0}" type="pres">
      <dgm:prSet presAssocID="{1A401419-1077-D84C-A981-98EE87D5E010}" presName="sibTrans" presStyleCnt="0"/>
      <dgm:spPr/>
    </dgm:pt>
    <dgm:pt modelId="{B5C94282-4C52-184D-B4AC-6E8F21024283}" type="pres">
      <dgm:prSet presAssocID="{5A01F7CD-7326-304C-AC1C-CB3AC8CBC7D8}" presName="textNode" presStyleLbl="node1" presStyleIdx="2" presStyleCnt="7">
        <dgm:presLayoutVars>
          <dgm:bulletEnabled val="1"/>
        </dgm:presLayoutVars>
      </dgm:prSet>
      <dgm:spPr/>
      <dgm:t>
        <a:bodyPr/>
        <a:lstStyle/>
        <a:p>
          <a:endParaRPr lang="en-US"/>
        </a:p>
      </dgm:t>
    </dgm:pt>
    <dgm:pt modelId="{BBB3C49D-00F7-5D4C-B554-B4360F256A0F}" type="pres">
      <dgm:prSet presAssocID="{649A7AB2-5480-E546-8201-47E8196822FE}" presName="sibTrans" presStyleCnt="0"/>
      <dgm:spPr/>
    </dgm:pt>
    <dgm:pt modelId="{3FC31FCE-D862-3A44-A37F-87BCB02838D0}" type="pres">
      <dgm:prSet presAssocID="{8063B7F8-5A61-9C42-88DF-DB7430FB6B95}" presName="textNode" presStyleLbl="node1" presStyleIdx="3" presStyleCnt="7">
        <dgm:presLayoutVars>
          <dgm:bulletEnabled val="1"/>
        </dgm:presLayoutVars>
      </dgm:prSet>
      <dgm:spPr/>
      <dgm:t>
        <a:bodyPr/>
        <a:lstStyle/>
        <a:p>
          <a:endParaRPr lang="en-US"/>
        </a:p>
      </dgm:t>
    </dgm:pt>
    <dgm:pt modelId="{192873A4-C312-D349-976F-42DDD0F8038E}" type="pres">
      <dgm:prSet presAssocID="{F48626E7-2251-3446-953A-3789632A15F8}" presName="sibTrans" presStyleCnt="0"/>
      <dgm:spPr/>
    </dgm:pt>
    <dgm:pt modelId="{19CFD3EE-2405-6149-B10A-ED7D95C9C946}" type="pres">
      <dgm:prSet presAssocID="{4F38DF13-A170-904F-9489-0531216E87EC}" presName="textNode" presStyleLbl="node1" presStyleIdx="4" presStyleCnt="7">
        <dgm:presLayoutVars>
          <dgm:bulletEnabled val="1"/>
        </dgm:presLayoutVars>
      </dgm:prSet>
      <dgm:spPr/>
      <dgm:t>
        <a:bodyPr/>
        <a:lstStyle/>
        <a:p>
          <a:endParaRPr lang="en-US"/>
        </a:p>
      </dgm:t>
    </dgm:pt>
    <dgm:pt modelId="{93AD2F69-A0FB-B44B-8354-729EFE349FE0}" type="pres">
      <dgm:prSet presAssocID="{D53AA9EE-1208-CC44-8ACB-F21F2B6B32C8}" presName="sibTrans" presStyleCnt="0"/>
      <dgm:spPr/>
    </dgm:pt>
    <dgm:pt modelId="{FAE71F51-9163-D147-8425-183B047FE0B4}" type="pres">
      <dgm:prSet presAssocID="{5F7294D4-92ED-7741-AE3C-883536119DF6}" presName="textNode" presStyleLbl="node1" presStyleIdx="5" presStyleCnt="7">
        <dgm:presLayoutVars>
          <dgm:bulletEnabled val="1"/>
        </dgm:presLayoutVars>
      </dgm:prSet>
      <dgm:spPr/>
      <dgm:t>
        <a:bodyPr/>
        <a:lstStyle/>
        <a:p>
          <a:endParaRPr lang="en-US"/>
        </a:p>
      </dgm:t>
    </dgm:pt>
    <dgm:pt modelId="{613273DA-3F4A-CA4F-83FC-484F4DA390BC}" type="pres">
      <dgm:prSet presAssocID="{288CCD8B-09D5-F145-9661-E2DE929EA450}" presName="sibTrans" presStyleCnt="0"/>
      <dgm:spPr/>
    </dgm:pt>
    <dgm:pt modelId="{99CAC6B0-512D-7E40-9489-B91FC8E133F9}" type="pres">
      <dgm:prSet presAssocID="{159C9599-7F8F-534D-9D9E-05B227F4F38C}" presName="textNode" presStyleLbl="node1" presStyleIdx="6" presStyleCnt="7">
        <dgm:presLayoutVars>
          <dgm:bulletEnabled val="1"/>
        </dgm:presLayoutVars>
      </dgm:prSet>
      <dgm:spPr/>
      <dgm:t>
        <a:bodyPr/>
        <a:lstStyle/>
        <a:p>
          <a:endParaRPr lang="en-US"/>
        </a:p>
      </dgm:t>
    </dgm:pt>
  </dgm:ptLst>
  <dgm:cxnLst>
    <dgm:cxn modelId="{D200025D-414E-F54D-9E41-CD5BDBAE44F9}" type="presOf" srcId="{026B3566-22A3-3D40-865E-3F783DEBBB68}" destId="{0466D1EA-958D-E841-9732-CB2B6848A874}" srcOrd="0" destOrd="0" presId="urn:microsoft.com/office/officeart/2005/8/layout/hProcess9"/>
    <dgm:cxn modelId="{E8F269C5-88CF-7343-81C2-155F6A13FBC4}" srcId="{8A39A4AC-00A6-7E46-BD50-9CF3C8936D73}" destId="{8063B7F8-5A61-9C42-88DF-DB7430FB6B95}" srcOrd="3" destOrd="0" parTransId="{76FB5AB8-7F0A-AA43-AE20-431F974C12A9}" sibTransId="{F48626E7-2251-3446-953A-3789632A15F8}"/>
    <dgm:cxn modelId="{BD369C13-C8DD-2246-B30C-7C17F56E29BA}" type="presOf" srcId="{8A39A4AC-00A6-7E46-BD50-9CF3C8936D73}" destId="{8A04B89C-A417-9244-90DA-FC1FADB664C0}" srcOrd="0" destOrd="0" presId="urn:microsoft.com/office/officeart/2005/8/layout/hProcess9"/>
    <dgm:cxn modelId="{544CCA03-9A64-5C4B-B154-DE9E8943A2CD}" type="presOf" srcId="{B0BF5427-F74C-074E-8046-9B5A0241B400}" destId="{C93B1081-B664-2840-951E-C91EC79D94AE}" srcOrd="0" destOrd="0" presId="urn:microsoft.com/office/officeart/2005/8/layout/hProcess9"/>
    <dgm:cxn modelId="{011310BA-8FAC-5C42-8F63-0495DEA8C278}" type="presOf" srcId="{8063B7F8-5A61-9C42-88DF-DB7430FB6B95}" destId="{3FC31FCE-D862-3A44-A37F-87BCB02838D0}" srcOrd="0" destOrd="0" presId="urn:microsoft.com/office/officeart/2005/8/layout/hProcess9"/>
    <dgm:cxn modelId="{1635A55B-9D45-B540-935D-4371727F36FA}" type="presOf" srcId="{5A01F7CD-7326-304C-AC1C-CB3AC8CBC7D8}" destId="{B5C94282-4C52-184D-B4AC-6E8F21024283}" srcOrd="0" destOrd="0" presId="urn:microsoft.com/office/officeart/2005/8/layout/hProcess9"/>
    <dgm:cxn modelId="{3188FA11-BF25-3F4B-B63A-C446FF32C8F4}" srcId="{8A39A4AC-00A6-7E46-BD50-9CF3C8936D73}" destId="{4F38DF13-A170-904F-9489-0531216E87EC}" srcOrd="4" destOrd="0" parTransId="{7D783549-4ED3-8148-A8E9-4A095CCCBC70}" sibTransId="{D53AA9EE-1208-CC44-8ACB-F21F2B6B32C8}"/>
    <dgm:cxn modelId="{01BA2684-90DB-074F-9860-FD00BD271A2B}" srcId="{8A39A4AC-00A6-7E46-BD50-9CF3C8936D73}" destId="{026B3566-22A3-3D40-865E-3F783DEBBB68}" srcOrd="0" destOrd="0" parTransId="{9E20D39B-818D-2A4F-9F87-8B4B35D36389}" sibTransId="{E0548148-0F6C-4744-819F-3BD280D08DD5}"/>
    <dgm:cxn modelId="{FF669E51-1D3D-2140-A57E-EAA00A0F114F}" srcId="{8A39A4AC-00A6-7E46-BD50-9CF3C8936D73}" destId="{5A01F7CD-7326-304C-AC1C-CB3AC8CBC7D8}" srcOrd="2" destOrd="0" parTransId="{4317D453-2B6C-F148-B4CE-D4FBEC3C11F1}" sibTransId="{649A7AB2-5480-E546-8201-47E8196822FE}"/>
    <dgm:cxn modelId="{22BF244F-CCAB-8249-93BA-1AAD295937A8}" srcId="{8A39A4AC-00A6-7E46-BD50-9CF3C8936D73}" destId="{5F7294D4-92ED-7741-AE3C-883536119DF6}" srcOrd="5" destOrd="0" parTransId="{39589509-DF9F-504E-A4C5-172C88EC1489}" sibTransId="{288CCD8B-09D5-F145-9661-E2DE929EA450}"/>
    <dgm:cxn modelId="{139FB1C9-DA5C-A047-9664-9F04CE8EC33B}" type="presOf" srcId="{5F7294D4-92ED-7741-AE3C-883536119DF6}" destId="{FAE71F51-9163-D147-8425-183B047FE0B4}" srcOrd="0" destOrd="0" presId="urn:microsoft.com/office/officeart/2005/8/layout/hProcess9"/>
    <dgm:cxn modelId="{A2B5F007-339A-C84A-94AB-6E3598812E96}" srcId="{8A39A4AC-00A6-7E46-BD50-9CF3C8936D73}" destId="{159C9599-7F8F-534D-9D9E-05B227F4F38C}" srcOrd="6" destOrd="0" parTransId="{D8EB5C8F-32DB-0D43-8B63-A98226DBA8C4}" sibTransId="{6783BC71-A2D6-DB42-905E-24BA2DEA6AB9}"/>
    <dgm:cxn modelId="{2C334FA9-69E5-3447-BE30-2D66713331BD}" type="presOf" srcId="{4F38DF13-A170-904F-9489-0531216E87EC}" destId="{19CFD3EE-2405-6149-B10A-ED7D95C9C946}" srcOrd="0" destOrd="0" presId="urn:microsoft.com/office/officeart/2005/8/layout/hProcess9"/>
    <dgm:cxn modelId="{6142B68A-7A19-F344-8944-DAD82642D890}" type="presOf" srcId="{159C9599-7F8F-534D-9D9E-05B227F4F38C}" destId="{99CAC6B0-512D-7E40-9489-B91FC8E133F9}" srcOrd="0" destOrd="0" presId="urn:microsoft.com/office/officeart/2005/8/layout/hProcess9"/>
    <dgm:cxn modelId="{93ECB4A1-F3D1-6844-8314-AFEEF9E779E4}" srcId="{8A39A4AC-00A6-7E46-BD50-9CF3C8936D73}" destId="{B0BF5427-F74C-074E-8046-9B5A0241B400}" srcOrd="1" destOrd="0" parTransId="{79783487-8B90-E349-9D21-DE6D9C40C673}" sibTransId="{1A401419-1077-D84C-A981-98EE87D5E010}"/>
    <dgm:cxn modelId="{37AD35C6-A7F2-694C-BA6F-1381D1712775}" type="presParOf" srcId="{8A04B89C-A417-9244-90DA-FC1FADB664C0}" destId="{1A6749B9-AC96-2A4F-AFD2-D2C62AB14AD4}" srcOrd="0" destOrd="0" presId="urn:microsoft.com/office/officeart/2005/8/layout/hProcess9"/>
    <dgm:cxn modelId="{96C16530-BFD1-674E-A614-2017155CB2C6}" type="presParOf" srcId="{8A04B89C-A417-9244-90DA-FC1FADB664C0}" destId="{0618593E-F1BE-C548-803A-7C074B963062}" srcOrd="1" destOrd="0" presId="urn:microsoft.com/office/officeart/2005/8/layout/hProcess9"/>
    <dgm:cxn modelId="{52EA3C71-275C-6A4A-8455-683E5ADE5910}" type="presParOf" srcId="{0618593E-F1BE-C548-803A-7C074B963062}" destId="{0466D1EA-958D-E841-9732-CB2B6848A874}" srcOrd="0" destOrd="0" presId="urn:microsoft.com/office/officeart/2005/8/layout/hProcess9"/>
    <dgm:cxn modelId="{E6C483C0-180D-8B4F-8196-D3AB098EACC2}" type="presParOf" srcId="{0618593E-F1BE-C548-803A-7C074B963062}" destId="{12CCD901-9B2B-9E4F-99E3-D631293B218C}" srcOrd="1" destOrd="0" presId="urn:microsoft.com/office/officeart/2005/8/layout/hProcess9"/>
    <dgm:cxn modelId="{6384B631-3FAE-EE40-85CC-72756339D316}" type="presParOf" srcId="{0618593E-F1BE-C548-803A-7C074B963062}" destId="{C93B1081-B664-2840-951E-C91EC79D94AE}" srcOrd="2" destOrd="0" presId="urn:microsoft.com/office/officeart/2005/8/layout/hProcess9"/>
    <dgm:cxn modelId="{3DDB8BD1-67D2-CA4F-9AA1-5AE2360E4C32}" type="presParOf" srcId="{0618593E-F1BE-C548-803A-7C074B963062}" destId="{88E461EC-B960-D24B-A5FF-EF8E88089BF0}" srcOrd="3" destOrd="0" presId="urn:microsoft.com/office/officeart/2005/8/layout/hProcess9"/>
    <dgm:cxn modelId="{AF5CEE6F-D7D7-654F-B0F6-22640259E218}" type="presParOf" srcId="{0618593E-F1BE-C548-803A-7C074B963062}" destId="{B5C94282-4C52-184D-B4AC-6E8F21024283}" srcOrd="4" destOrd="0" presId="urn:microsoft.com/office/officeart/2005/8/layout/hProcess9"/>
    <dgm:cxn modelId="{9980D4F6-7922-9544-AEE1-E43F83F28C8B}" type="presParOf" srcId="{0618593E-F1BE-C548-803A-7C074B963062}" destId="{BBB3C49D-00F7-5D4C-B554-B4360F256A0F}" srcOrd="5" destOrd="0" presId="urn:microsoft.com/office/officeart/2005/8/layout/hProcess9"/>
    <dgm:cxn modelId="{06CC123A-49CF-4F40-982B-9F981376EFBC}" type="presParOf" srcId="{0618593E-F1BE-C548-803A-7C074B963062}" destId="{3FC31FCE-D862-3A44-A37F-87BCB02838D0}" srcOrd="6" destOrd="0" presId="urn:microsoft.com/office/officeart/2005/8/layout/hProcess9"/>
    <dgm:cxn modelId="{D131BCBA-4A0C-8244-BA50-B867C0DE13FE}" type="presParOf" srcId="{0618593E-F1BE-C548-803A-7C074B963062}" destId="{192873A4-C312-D349-976F-42DDD0F8038E}" srcOrd="7" destOrd="0" presId="urn:microsoft.com/office/officeart/2005/8/layout/hProcess9"/>
    <dgm:cxn modelId="{ADCF9283-FBE4-7F46-9ABC-9B385A741101}" type="presParOf" srcId="{0618593E-F1BE-C548-803A-7C074B963062}" destId="{19CFD3EE-2405-6149-B10A-ED7D95C9C946}" srcOrd="8" destOrd="0" presId="urn:microsoft.com/office/officeart/2005/8/layout/hProcess9"/>
    <dgm:cxn modelId="{E85A0918-39F5-784B-89E8-3DB901360D1D}" type="presParOf" srcId="{0618593E-F1BE-C548-803A-7C074B963062}" destId="{93AD2F69-A0FB-B44B-8354-729EFE349FE0}" srcOrd="9" destOrd="0" presId="urn:microsoft.com/office/officeart/2005/8/layout/hProcess9"/>
    <dgm:cxn modelId="{D1C7740F-7376-AA42-976A-F57CC24F263A}" type="presParOf" srcId="{0618593E-F1BE-C548-803A-7C074B963062}" destId="{FAE71F51-9163-D147-8425-183B047FE0B4}" srcOrd="10" destOrd="0" presId="urn:microsoft.com/office/officeart/2005/8/layout/hProcess9"/>
    <dgm:cxn modelId="{ED7731B0-3862-B146-ADA0-9050E621DD0F}" type="presParOf" srcId="{0618593E-F1BE-C548-803A-7C074B963062}" destId="{613273DA-3F4A-CA4F-83FC-484F4DA390BC}" srcOrd="11" destOrd="0" presId="urn:microsoft.com/office/officeart/2005/8/layout/hProcess9"/>
    <dgm:cxn modelId="{A4CAD655-003B-5948-BC30-7966E1A52CF2}" type="presParOf" srcId="{0618593E-F1BE-C548-803A-7C074B963062}" destId="{99CAC6B0-512D-7E40-9489-B91FC8E133F9}" srcOrd="12"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150C847-D601-BB4B-B66B-3BA5367F5EFB}" type="doc">
      <dgm:prSet loTypeId="urn:microsoft.com/office/officeart/2005/8/layout/vList5" loCatId="" qsTypeId="urn:microsoft.com/office/officeart/2005/8/quickstyle/simple2" qsCatId="simple" csTypeId="urn:microsoft.com/office/officeart/2005/8/colors/colorful1" csCatId="colorful" phldr="1"/>
      <dgm:spPr/>
      <dgm:t>
        <a:bodyPr/>
        <a:lstStyle/>
        <a:p>
          <a:endParaRPr lang="en-US"/>
        </a:p>
      </dgm:t>
    </dgm:pt>
    <dgm:pt modelId="{8090196D-D8BE-EE4D-97DA-D80A6DED8AE3}">
      <dgm:prSet phldrT="[Text]"/>
      <dgm:spPr/>
      <dgm:t>
        <a:bodyPr/>
        <a:lstStyle/>
        <a:p>
          <a:r>
            <a:rPr lang="en-CA" b="1" dirty="0" smtClean="0"/>
            <a:t>Performance and Scalability</a:t>
          </a:r>
          <a:endParaRPr lang="en-US" b="1" dirty="0"/>
        </a:p>
      </dgm:t>
    </dgm:pt>
    <dgm:pt modelId="{40C59F9D-50F5-3B44-AD02-6B7783256D52}" type="parTrans" cxnId="{05AB8899-0F18-9D44-B3F7-8A073E4FF685}">
      <dgm:prSet/>
      <dgm:spPr/>
      <dgm:t>
        <a:bodyPr/>
        <a:lstStyle/>
        <a:p>
          <a:endParaRPr lang="en-US"/>
        </a:p>
      </dgm:t>
    </dgm:pt>
    <dgm:pt modelId="{A805B40C-DB9B-CA4C-8811-40EB2338D02F}" type="sibTrans" cxnId="{05AB8899-0F18-9D44-B3F7-8A073E4FF685}">
      <dgm:prSet/>
      <dgm:spPr/>
      <dgm:t>
        <a:bodyPr/>
        <a:lstStyle/>
        <a:p>
          <a:endParaRPr lang="en-US"/>
        </a:p>
      </dgm:t>
    </dgm:pt>
    <dgm:pt modelId="{6FF9141D-7674-5E46-AE28-84193301DA6E}">
      <dgm:prSet/>
      <dgm:spPr/>
      <dgm:t>
        <a:bodyPr/>
        <a:lstStyle/>
        <a:p>
          <a:r>
            <a:rPr lang="en-CA" b="1" dirty="0" smtClean="0"/>
            <a:t>Simplicity</a:t>
          </a:r>
        </a:p>
      </dgm:t>
    </dgm:pt>
    <dgm:pt modelId="{B24D4895-179E-824B-9D41-838AC92D0736}" type="parTrans" cxnId="{9316A818-6FAC-B843-BF8D-E58C5F5B9D99}">
      <dgm:prSet/>
      <dgm:spPr/>
      <dgm:t>
        <a:bodyPr/>
        <a:lstStyle/>
        <a:p>
          <a:endParaRPr lang="en-US"/>
        </a:p>
      </dgm:t>
    </dgm:pt>
    <dgm:pt modelId="{7C1972F7-4082-3D4C-B439-174CFF2B4EB2}" type="sibTrans" cxnId="{9316A818-6FAC-B843-BF8D-E58C5F5B9D99}">
      <dgm:prSet/>
      <dgm:spPr/>
      <dgm:t>
        <a:bodyPr/>
        <a:lstStyle/>
        <a:p>
          <a:endParaRPr lang="en-US"/>
        </a:p>
      </dgm:t>
    </dgm:pt>
    <dgm:pt modelId="{5D15DD29-B515-3B4A-88F1-800A4E310718}">
      <dgm:prSet/>
      <dgm:spPr/>
      <dgm:t>
        <a:bodyPr/>
        <a:lstStyle/>
        <a:p>
          <a:r>
            <a:rPr lang="en-CA" b="1" dirty="0" smtClean="0"/>
            <a:t>Automation</a:t>
          </a:r>
        </a:p>
      </dgm:t>
    </dgm:pt>
    <dgm:pt modelId="{AC38358A-FBC7-CE4C-B4E0-375933C49007}" type="parTrans" cxnId="{5A333024-A826-2C46-8184-5972EDB50901}">
      <dgm:prSet/>
      <dgm:spPr/>
      <dgm:t>
        <a:bodyPr/>
        <a:lstStyle/>
        <a:p>
          <a:endParaRPr lang="en-US"/>
        </a:p>
      </dgm:t>
    </dgm:pt>
    <dgm:pt modelId="{2EF3E28E-1570-BE40-BD49-08C790A8B2E7}" type="sibTrans" cxnId="{5A333024-A826-2C46-8184-5972EDB50901}">
      <dgm:prSet/>
      <dgm:spPr/>
      <dgm:t>
        <a:bodyPr/>
        <a:lstStyle/>
        <a:p>
          <a:endParaRPr lang="en-US"/>
        </a:p>
      </dgm:t>
    </dgm:pt>
    <dgm:pt modelId="{D20EAC33-544F-0840-902E-95986B5CF8C0}">
      <dgm:prSet/>
      <dgm:spPr/>
      <dgm:t>
        <a:bodyPr/>
        <a:lstStyle/>
        <a:p>
          <a:r>
            <a:rPr lang="en-CA" b="1" dirty="0" smtClean="0"/>
            <a:t>Insurance</a:t>
          </a:r>
        </a:p>
      </dgm:t>
    </dgm:pt>
    <dgm:pt modelId="{80349579-B131-9C49-8EED-812AC9640E86}" type="parTrans" cxnId="{567D9F11-BCAE-B74A-9A37-2618037560A9}">
      <dgm:prSet/>
      <dgm:spPr/>
      <dgm:t>
        <a:bodyPr/>
        <a:lstStyle/>
        <a:p>
          <a:endParaRPr lang="en-US"/>
        </a:p>
      </dgm:t>
    </dgm:pt>
    <dgm:pt modelId="{4BE1CAF2-0458-274E-9C39-FF480CAB7C3F}" type="sibTrans" cxnId="{567D9F11-BCAE-B74A-9A37-2618037560A9}">
      <dgm:prSet/>
      <dgm:spPr/>
      <dgm:t>
        <a:bodyPr/>
        <a:lstStyle/>
        <a:p>
          <a:endParaRPr lang="en-US"/>
        </a:p>
      </dgm:t>
    </dgm:pt>
    <dgm:pt modelId="{1B0C6D4F-A040-A04C-81B5-3717883284BB}">
      <dgm:prSet phldrT="[Text]" custT="1"/>
      <dgm:spPr/>
      <dgm:t>
        <a:bodyPr/>
        <a:lstStyle/>
        <a:p>
          <a:r>
            <a:rPr lang="en-US" sz="2000" dirty="0" smtClean="0"/>
            <a:t>5x Higher slave throughput with MTS (multiple schemas)</a:t>
          </a:r>
          <a:endParaRPr lang="en-US" sz="2000" dirty="0"/>
        </a:p>
      </dgm:t>
    </dgm:pt>
    <dgm:pt modelId="{78B4F162-61BF-EC4F-9BBD-89648853AAE2}" type="parTrans" cxnId="{896C2EDE-1866-D94C-9153-9CDD2ABC5E89}">
      <dgm:prSet/>
      <dgm:spPr/>
      <dgm:t>
        <a:bodyPr/>
        <a:lstStyle/>
        <a:p>
          <a:endParaRPr lang="en-US"/>
        </a:p>
      </dgm:t>
    </dgm:pt>
    <dgm:pt modelId="{5E659660-1124-704F-BA88-3C2365E43FEF}" type="sibTrans" cxnId="{896C2EDE-1866-D94C-9153-9CDD2ABC5E89}">
      <dgm:prSet/>
      <dgm:spPr/>
      <dgm:t>
        <a:bodyPr/>
        <a:lstStyle/>
        <a:p>
          <a:endParaRPr lang="en-US"/>
        </a:p>
      </dgm:t>
    </dgm:pt>
    <dgm:pt modelId="{1CC0B991-9E88-2B43-BA28-82554F8E8B17}">
      <dgm:prSet phldrT="[Text]" custT="1"/>
      <dgm:spPr/>
      <dgm:t>
        <a:bodyPr/>
        <a:lstStyle/>
        <a:p>
          <a:r>
            <a:rPr lang="en-US" sz="2000" dirty="0" smtClean="0"/>
            <a:t>Reduced master impact – Binlog Group Commit</a:t>
          </a:r>
          <a:endParaRPr lang="en-US" sz="2000" dirty="0"/>
        </a:p>
      </dgm:t>
    </dgm:pt>
    <dgm:pt modelId="{4C098B19-DA86-4747-9F93-6A420806F54D}" type="parTrans" cxnId="{95EB8C53-38C6-494D-A871-3D933BF173E6}">
      <dgm:prSet/>
      <dgm:spPr/>
      <dgm:t>
        <a:bodyPr/>
        <a:lstStyle/>
        <a:p>
          <a:endParaRPr lang="en-US"/>
        </a:p>
      </dgm:t>
    </dgm:pt>
    <dgm:pt modelId="{D5BEB0E4-37DE-334D-AF92-040D24444197}" type="sibTrans" cxnId="{95EB8C53-38C6-494D-A871-3D933BF173E6}">
      <dgm:prSet/>
      <dgm:spPr/>
      <dgm:t>
        <a:bodyPr/>
        <a:lstStyle/>
        <a:p>
          <a:endParaRPr lang="en-US"/>
        </a:p>
      </dgm:t>
    </dgm:pt>
    <dgm:pt modelId="{BF66BEF8-5ECC-C340-943D-2F5F44641F6C}">
      <dgm:prSet custT="1"/>
      <dgm:spPr/>
      <dgm:t>
        <a:bodyPr/>
        <a:lstStyle/>
        <a:p>
          <a:r>
            <a:rPr lang="en-CA" sz="2000" dirty="0" smtClean="0"/>
            <a:t>Global Transaction IDs</a:t>
          </a:r>
        </a:p>
      </dgm:t>
    </dgm:pt>
    <dgm:pt modelId="{DFEA20E5-C8AD-8840-848F-68E1AD04E270}" type="parTrans" cxnId="{F690A82D-13EA-8E44-B6DB-6F5D8B1B52D8}">
      <dgm:prSet/>
      <dgm:spPr/>
      <dgm:t>
        <a:bodyPr/>
        <a:lstStyle/>
        <a:p>
          <a:endParaRPr lang="en-US"/>
        </a:p>
      </dgm:t>
    </dgm:pt>
    <dgm:pt modelId="{5F7192CF-B4BF-044C-BF5F-CFFE4517B9D3}" type="sibTrans" cxnId="{F690A82D-13EA-8E44-B6DB-6F5D8B1B52D8}">
      <dgm:prSet/>
      <dgm:spPr/>
      <dgm:t>
        <a:bodyPr/>
        <a:lstStyle/>
        <a:p>
          <a:endParaRPr lang="en-US"/>
        </a:p>
      </dgm:t>
    </dgm:pt>
    <dgm:pt modelId="{1C1DB498-7446-BA4C-9CC3-A3C159F7ADC8}">
      <dgm:prSet custT="1"/>
      <dgm:spPr/>
      <dgm:t>
        <a:bodyPr/>
        <a:lstStyle/>
        <a:p>
          <a:r>
            <a:rPr lang="en-CA" sz="2000" dirty="0" smtClean="0"/>
            <a:t>MySQL Replication Utilities (including auto-failover)</a:t>
          </a:r>
        </a:p>
      </dgm:t>
    </dgm:pt>
    <dgm:pt modelId="{2DFDC9C9-F71F-484A-931F-D24F3BA2742B}" type="parTrans" cxnId="{54CEF3B5-033E-DF47-B1B8-48C9BA4AAFEC}">
      <dgm:prSet/>
      <dgm:spPr/>
      <dgm:t>
        <a:bodyPr/>
        <a:lstStyle/>
        <a:p>
          <a:endParaRPr lang="en-US"/>
        </a:p>
      </dgm:t>
    </dgm:pt>
    <dgm:pt modelId="{B43B790F-3A39-4348-B791-0F20E266E60A}" type="sibTrans" cxnId="{54CEF3B5-033E-DF47-B1B8-48C9BA4AAFEC}">
      <dgm:prSet/>
      <dgm:spPr/>
      <dgm:t>
        <a:bodyPr/>
        <a:lstStyle/>
        <a:p>
          <a:endParaRPr lang="en-US"/>
        </a:p>
      </dgm:t>
    </dgm:pt>
    <dgm:pt modelId="{57728693-5380-F545-9C6E-EE0E98728CCB}">
      <dgm:prSet custT="1"/>
      <dgm:spPr/>
      <dgm:t>
        <a:bodyPr/>
        <a:lstStyle/>
        <a:p>
          <a:r>
            <a:rPr lang="en-CA" sz="2000" dirty="0" smtClean="0"/>
            <a:t>Crash safety</a:t>
          </a:r>
        </a:p>
      </dgm:t>
    </dgm:pt>
    <dgm:pt modelId="{0D2DEC57-77D6-4143-9321-591FFEB4E5D6}" type="parTrans" cxnId="{B3868DDB-5F85-8447-9026-CE646B418410}">
      <dgm:prSet/>
      <dgm:spPr/>
      <dgm:t>
        <a:bodyPr/>
        <a:lstStyle/>
        <a:p>
          <a:endParaRPr lang="en-US"/>
        </a:p>
      </dgm:t>
    </dgm:pt>
    <dgm:pt modelId="{03A832CF-DEED-1245-AC37-D49E8112012D}" type="sibTrans" cxnId="{B3868DDB-5F85-8447-9026-CE646B418410}">
      <dgm:prSet/>
      <dgm:spPr/>
      <dgm:t>
        <a:bodyPr/>
        <a:lstStyle/>
        <a:p>
          <a:endParaRPr lang="en-US"/>
        </a:p>
      </dgm:t>
    </dgm:pt>
    <dgm:pt modelId="{636E07F0-C153-A242-8A80-8147B6A9B8CB}">
      <dgm:prSet/>
      <dgm:spPr/>
      <dgm:t>
        <a:bodyPr/>
        <a:lstStyle/>
        <a:p>
          <a:r>
            <a:rPr lang="en-CA" b="1" dirty="0" smtClean="0"/>
            <a:t>Robustness</a:t>
          </a:r>
        </a:p>
      </dgm:t>
    </dgm:pt>
    <dgm:pt modelId="{42E946C5-7200-FC48-8055-73EF6EFDC10B}" type="parTrans" cxnId="{C6FEC4A8-9BB0-0244-AAA0-C52FBA22817D}">
      <dgm:prSet/>
      <dgm:spPr/>
      <dgm:t>
        <a:bodyPr/>
        <a:lstStyle/>
        <a:p>
          <a:endParaRPr lang="en-US"/>
        </a:p>
      </dgm:t>
    </dgm:pt>
    <dgm:pt modelId="{0EA7CDE6-BD1A-884F-875D-A735320C3265}" type="sibTrans" cxnId="{C6FEC4A8-9BB0-0244-AAA0-C52FBA22817D}">
      <dgm:prSet/>
      <dgm:spPr/>
      <dgm:t>
        <a:bodyPr/>
        <a:lstStyle/>
        <a:p>
          <a:endParaRPr lang="en-US"/>
        </a:p>
      </dgm:t>
    </dgm:pt>
    <dgm:pt modelId="{E58EF38B-9392-1A45-9462-14AE31C03071}">
      <dgm:prSet custT="1"/>
      <dgm:spPr/>
      <dgm:t>
        <a:bodyPr/>
        <a:lstStyle/>
        <a:p>
          <a:r>
            <a:rPr lang="en-CA" sz="2000" dirty="0" smtClean="0"/>
            <a:t>Replication checksums</a:t>
          </a:r>
        </a:p>
      </dgm:t>
    </dgm:pt>
    <dgm:pt modelId="{0DAC788A-A898-5A45-ABED-98F6E888698A}" type="parTrans" cxnId="{E3116145-9F3A-9647-9161-64FA3A2CE0F0}">
      <dgm:prSet/>
      <dgm:spPr/>
      <dgm:t>
        <a:bodyPr/>
        <a:lstStyle/>
        <a:p>
          <a:endParaRPr lang="en-US"/>
        </a:p>
      </dgm:t>
    </dgm:pt>
    <dgm:pt modelId="{290BC574-4AF0-604F-B00E-BD2D6430E8C9}" type="sibTrans" cxnId="{E3116145-9F3A-9647-9161-64FA3A2CE0F0}">
      <dgm:prSet/>
      <dgm:spPr/>
      <dgm:t>
        <a:bodyPr/>
        <a:lstStyle/>
        <a:p>
          <a:endParaRPr lang="en-US"/>
        </a:p>
      </dgm:t>
    </dgm:pt>
    <dgm:pt modelId="{9E4FB79B-032B-2A42-838E-032B45B4BA39}">
      <dgm:prSet custT="1"/>
      <dgm:spPr/>
      <dgm:t>
        <a:bodyPr/>
        <a:lstStyle/>
        <a:p>
          <a:r>
            <a:rPr lang="en-CA" sz="2000" dirty="0" smtClean="0"/>
            <a:t>Time Delayed Replication</a:t>
          </a:r>
        </a:p>
      </dgm:t>
    </dgm:pt>
    <dgm:pt modelId="{CAADA1CC-51EF-1F44-8005-441A04242343}" type="parTrans" cxnId="{7F2CD0C0-0C29-3141-816B-379E010CA0FB}">
      <dgm:prSet/>
      <dgm:spPr/>
      <dgm:t>
        <a:bodyPr/>
        <a:lstStyle/>
        <a:p>
          <a:endParaRPr lang="en-US"/>
        </a:p>
      </dgm:t>
    </dgm:pt>
    <dgm:pt modelId="{29D9B811-7B90-944C-B2AF-D98A37343CBD}" type="sibTrans" cxnId="{7F2CD0C0-0C29-3141-816B-379E010CA0FB}">
      <dgm:prSet/>
      <dgm:spPr/>
      <dgm:t>
        <a:bodyPr/>
        <a:lstStyle/>
        <a:p>
          <a:endParaRPr lang="en-US"/>
        </a:p>
      </dgm:t>
    </dgm:pt>
    <dgm:pt modelId="{E519CDB9-A151-BC41-BCBA-C425FD75CBDD}" type="pres">
      <dgm:prSet presAssocID="{7150C847-D601-BB4B-B66B-3BA5367F5EFB}" presName="Name0" presStyleCnt="0">
        <dgm:presLayoutVars>
          <dgm:dir/>
          <dgm:animLvl val="lvl"/>
          <dgm:resizeHandles val="exact"/>
        </dgm:presLayoutVars>
      </dgm:prSet>
      <dgm:spPr/>
      <dgm:t>
        <a:bodyPr/>
        <a:lstStyle/>
        <a:p>
          <a:endParaRPr lang="en-US"/>
        </a:p>
      </dgm:t>
    </dgm:pt>
    <dgm:pt modelId="{0DF04635-6B0D-7145-AE42-4777E09C01BB}" type="pres">
      <dgm:prSet presAssocID="{8090196D-D8BE-EE4D-97DA-D80A6DED8AE3}" presName="linNode" presStyleCnt="0"/>
      <dgm:spPr/>
      <dgm:t>
        <a:bodyPr/>
        <a:lstStyle/>
        <a:p>
          <a:endParaRPr lang="en-US"/>
        </a:p>
      </dgm:t>
    </dgm:pt>
    <dgm:pt modelId="{E38B57E3-06FC-3C4E-BA10-66500920C5E9}" type="pres">
      <dgm:prSet presAssocID="{8090196D-D8BE-EE4D-97DA-D80A6DED8AE3}" presName="parentText" presStyleLbl="node1" presStyleIdx="0" presStyleCnt="5">
        <dgm:presLayoutVars>
          <dgm:chMax val="1"/>
          <dgm:bulletEnabled val="1"/>
        </dgm:presLayoutVars>
      </dgm:prSet>
      <dgm:spPr/>
      <dgm:t>
        <a:bodyPr/>
        <a:lstStyle/>
        <a:p>
          <a:endParaRPr lang="en-US"/>
        </a:p>
      </dgm:t>
    </dgm:pt>
    <dgm:pt modelId="{A914A49F-D03F-2549-B7B0-E33700EE9945}" type="pres">
      <dgm:prSet presAssocID="{8090196D-D8BE-EE4D-97DA-D80A6DED8AE3}" presName="descendantText" presStyleLbl="alignAccFollowNode1" presStyleIdx="0" presStyleCnt="5">
        <dgm:presLayoutVars>
          <dgm:bulletEnabled val="1"/>
        </dgm:presLayoutVars>
      </dgm:prSet>
      <dgm:spPr/>
      <dgm:t>
        <a:bodyPr/>
        <a:lstStyle/>
        <a:p>
          <a:endParaRPr lang="en-US"/>
        </a:p>
      </dgm:t>
    </dgm:pt>
    <dgm:pt modelId="{4EA8ED60-7244-F147-8759-2A1926E812E1}" type="pres">
      <dgm:prSet presAssocID="{A805B40C-DB9B-CA4C-8811-40EB2338D02F}" presName="sp" presStyleCnt="0"/>
      <dgm:spPr/>
      <dgm:t>
        <a:bodyPr/>
        <a:lstStyle/>
        <a:p>
          <a:endParaRPr lang="en-US"/>
        </a:p>
      </dgm:t>
    </dgm:pt>
    <dgm:pt modelId="{F412D920-5DD1-B74D-BC42-77C85623A709}" type="pres">
      <dgm:prSet presAssocID="{6FF9141D-7674-5E46-AE28-84193301DA6E}" presName="linNode" presStyleCnt="0"/>
      <dgm:spPr/>
      <dgm:t>
        <a:bodyPr/>
        <a:lstStyle/>
        <a:p>
          <a:endParaRPr lang="en-US"/>
        </a:p>
      </dgm:t>
    </dgm:pt>
    <dgm:pt modelId="{894DDCA8-295B-CA4E-8DAA-9FCC9322A4C2}" type="pres">
      <dgm:prSet presAssocID="{6FF9141D-7674-5E46-AE28-84193301DA6E}" presName="parentText" presStyleLbl="node1" presStyleIdx="1" presStyleCnt="5">
        <dgm:presLayoutVars>
          <dgm:chMax val="1"/>
          <dgm:bulletEnabled val="1"/>
        </dgm:presLayoutVars>
      </dgm:prSet>
      <dgm:spPr/>
      <dgm:t>
        <a:bodyPr/>
        <a:lstStyle/>
        <a:p>
          <a:endParaRPr lang="en-US"/>
        </a:p>
      </dgm:t>
    </dgm:pt>
    <dgm:pt modelId="{D72AF334-268F-2740-AF02-A4730EDB61CD}" type="pres">
      <dgm:prSet presAssocID="{6FF9141D-7674-5E46-AE28-84193301DA6E}" presName="descendantText" presStyleLbl="alignAccFollowNode1" presStyleIdx="1" presStyleCnt="5">
        <dgm:presLayoutVars>
          <dgm:bulletEnabled val="1"/>
        </dgm:presLayoutVars>
      </dgm:prSet>
      <dgm:spPr/>
      <dgm:t>
        <a:bodyPr/>
        <a:lstStyle/>
        <a:p>
          <a:endParaRPr lang="en-US"/>
        </a:p>
      </dgm:t>
    </dgm:pt>
    <dgm:pt modelId="{EE79E5FB-6951-D64D-932A-AF1FBAE6EB0A}" type="pres">
      <dgm:prSet presAssocID="{7C1972F7-4082-3D4C-B439-174CFF2B4EB2}" presName="sp" presStyleCnt="0"/>
      <dgm:spPr/>
      <dgm:t>
        <a:bodyPr/>
        <a:lstStyle/>
        <a:p>
          <a:endParaRPr lang="en-US"/>
        </a:p>
      </dgm:t>
    </dgm:pt>
    <dgm:pt modelId="{5DC8A024-551B-A041-9112-7A2D1651A54C}" type="pres">
      <dgm:prSet presAssocID="{5D15DD29-B515-3B4A-88F1-800A4E310718}" presName="linNode" presStyleCnt="0"/>
      <dgm:spPr/>
      <dgm:t>
        <a:bodyPr/>
        <a:lstStyle/>
        <a:p>
          <a:endParaRPr lang="en-US"/>
        </a:p>
      </dgm:t>
    </dgm:pt>
    <dgm:pt modelId="{205DAEDF-4FD1-3F49-9DE4-11A803E713B4}" type="pres">
      <dgm:prSet presAssocID="{5D15DD29-B515-3B4A-88F1-800A4E310718}" presName="parentText" presStyleLbl="node1" presStyleIdx="2" presStyleCnt="5">
        <dgm:presLayoutVars>
          <dgm:chMax val="1"/>
          <dgm:bulletEnabled val="1"/>
        </dgm:presLayoutVars>
      </dgm:prSet>
      <dgm:spPr/>
      <dgm:t>
        <a:bodyPr/>
        <a:lstStyle/>
        <a:p>
          <a:endParaRPr lang="en-US"/>
        </a:p>
      </dgm:t>
    </dgm:pt>
    <dgm:pt modelId="{1FE5324E-F683-D844-BCFD-97A6C8C9E146}" type="pres">
      <dgm:prSet presAssocID="{5D15DD29-B515-3B4A-88F1-800A4E310718}" presName="descendantText" presStyleLbl="alignAccFollowNode1" presStyleIdx="2" presStyleCnt="5">
        <dgm:presLayoutVars>
          <dgm:bulletEnabled val="1"/>
        </dgm:presLayoutVars>
      </dgm:prSet>
      <dgm:spPr/>
      <dgm:t>
        <a:bodyPr/>
        <a:lstStyle/>
        <a:p>
          <a:endParaRPr lang="en-US"/>
        </a:p>
      </dgm:t>
    </dgm:pt>
    <dgm:pt modelId="{A37FCDF1-254D-764A-B0F5-B835AD64915A}" type="pres">
      <dgm:prSet presAssocID="{2EF3E28E-1570-BE40-BD49-08C790A8B2E7}" presName="sp" presStyleCnt="0"/>
      <dgm:spPr/>
      <dgm:t>
        <a:bodyPr/>
        <a:lstStyle/>
        <a:p>
          <a:endParaRPr lang="en-US"/>
        </a:p>
      </dgm:t>
    </dgm:pt>
    <dgm:pt modelId="{3F14A6AC-90FC-024F-B855-B0F916509BA1}" type="pres">
      <dgm:prSet presAssocID="{636E07F0-C153-A242-8A80-8147B6A9B8CB}" presName="linNode" presStyleCnt="0"/>
      <dgm:spPr/>
      <dgm:t>
        <a:bodyPr/>
        <a:lstStyle/>
        <a:p>
          <a:endParaRPr lang="en-US"/>
        </a:p>
      </dgm:t>
    </dgm:pt>
    <dgm:pt modelId="{8E1F6C59-5BEE-0044-BEF1-B93178E6691F}" type="pres">
      <dgm:prSet presAssocID="{636E07F0-C153-A242-8A80-8147B6A9B8CB}" presName="parentText" presStyleLbl="node1" presStyleIdx="3" presStyleCnt="5">
        <dgm:presLayoutVars>
          <dgm:chMax val="1"/>
          <dgm:bulletEnabled val="1"/>
        </dgm:presLayoutVars>
      </dgm:prSet>
      <dgm:spPr/>
      <dgm:t>
        <a:bodyPr/>
        <a:lstStyle/>
        <a:p>
          <a:endParaRPr lang="en-US"/>
        </a:p>
      </dgm:t>
    </dgm:pt>
    <dgm:pt modelId="{283F5906-50C4-AC4F-A856-0A255C804D75}" type="pres">
      <dgm:prSet presAssocID="{636E07F0-C153-A242-8A80-8147B6A9B8CB}" presName="descendantText" presStyleLbl="alignAccFollowNode1" presStyleIdx="3" presStyleCnt="5">
        <dgm:presLayoutVars>
          <dgm:bulletEnabled val="1"/>
        </dgm:presLayoutVars>
      </dgm:prSet>
      <dgm:spPr/>
      <dgm:t>
        <a:bodyPr/>
        <a:lstStyle/>
        <a:p>
          <a:endParaRPr lang="en-US"/>
        </a:p>
      </dgm:t>
    </dgm:pt>
    <dgm:pt modelId="{EFD18D1F-8DAC-5144-84C9-AD2AF7299BF9}" type="pres">
      <dgm:prSet presAssocID="{0EA7CDE6-BD1A-884F-875D-A735320C3265}" presName="sp" presStyleCnt="0"/>
      <dgm:spPr/>
      <dgm:t>
        <a:bodyPr/>
        <a:lstStyle/>
        <a:p>
          <a:endParaRPr lang="en-US"/>
        </a:p>
      </dgm:t>
    </dgm:pt>
    <dgm:pt modelId="{8CFC999F-3E9E-6B4C-9E61-89DAE1882C1F}" type="pres">
      <dgm:prSet presAssocID="{D20EAC33-544F-0840-902E-95986B5CF8C0}" presName="linNode" presStyleCnt="0"/>
      <dgm:spPr/>
      <dgm:t>
        <a:bodyPr/>
        <a:lstStyle/>
        <a:p>
          <a:endParaRPr lang="en-US"/>
        </a:p>
      </dgm:t>
    </dgm:pt>
    <dgm:pt modelId="{08CEF93D-C670-9C47-9EBB-FB4EB7F26DA0}" type="pres">
      <dgm:prSet presAssocID="{D20EAC33-544F-0840-902E-95986B5CF8C0}" presName="parentText" presStyleLbl="node1" presStyleIdx="4" presStyleCnt="5">
        <dgm:presLayoutVars>
          <dgm:chMax val="1"/>
          <dgm:bulletEnabled val="1"/>
        </dgm:presLayoutVars>
      </dgm:prSet>
      <dgm:spPr/>
      <dgm:t>
        <a:bodyPr/>
        <a:lstStyle/>
        <a:p>
          <a:endParaRPr lang="en-US"/>
        </a:p>
      </dgm:t>
    </dgm:pt>
    <dgm:pt modelId="{E94861DC-FB5C-894E-B313-FE3632D120C8}" type="pres">
      <dgm:prSet presAssocID="{D20EAC33-544F-0840-902E-95986B5CF8C0}" presName="descendantText" presStyleLbl="alignAccFollowNode1" presStyleIdx="4" presStyleCnt="5">
        <dgm:presLayoutVars>
          <dgm:bulletEnabled val="1"/>
        </dgm:presLayoutVars>
      </dgm:prSet>
      <dgm:spPr/>
      <dgm:t>
        <a:bodyPr/>
        <a:lstStyle/>
        <a:p>
          <a:endParaRPr lang="en-US"/>
        </a:p>
      </dgm:t>
    </dgm:pt>
  </dgm:ptLst>
  <dgm:cxnLst>
    <dgm:cxn modelId="{54CEF3B5-033E-DF47-B1B8-48C9BA4AAFEC}" srcId="{5D15DD29-B515-3B4A-88F1-800A4E310718}" destId="{1C1DB498-7446-BA4C-9CC3-A3C159F7ADC8}" srcOrd="0" destOrd="0" parTransId="{2DFDC9C9-F71F-484A-931F-D24F3BA2742B}" sibTransId="{B43B790F-3A39-4348-B791-0F20E266E60A}"/>
    <dgm:cxn modelId="{567D9F11-BCAE-B74A-9A37-2618037560A9}" srcId="{7150C847-D601-BB4B-B66B-3BA5367F5EFB}" destId="{D20EAC33-544F-0840-902E-95986B5CF8C0}" srcOrd="4" destOrd="0" parTransId="{80349579-B131-9C49-8EED-812AC9640E86}" sibTransId="{4BE1CAF2-0458-274E-9C39-FF480CAB7C3F}"/>
    <dgm:cxn modelId="{9316A818-6FAC-B843-BF8D-E58C5F5B9D99}" srcId="{7150C847-D601-BB4B-B66B-3BA5367F5EFB}" destId="{6FF9141D-7674-5E46-AE28-84193301DA6E}" srcOrd="1" destOrd="0" parTransId="{B24D4895-179E-824B-9D41-838AC92D0736}" sibTransId="{7C1972F7-4082-3D4C-B439-174CFF2B4EB2}"/>
    <dgm:cxn modelId="{853E57A1-E637-4845-BCA2-07F878D83465}" type="presOf" srcId="{8090196D-D8BE-EE4D-97DA-D80A6DED8AE3}" destId="{E38B57E3-06FC-3C4E-BA10-66500920C5E9}" srcOrd="0" destOrd="0" presId="urn:microsoft.com/office/officeart/2005/8/layout/vList5"/>
    <dgm:cxn modelId="{5A333024-A826-2C46-8184-5972EDB50901}" srcId="{7150C847-D601-BB4B-B66B-3BA5367F5EFB}" destId="{5D15DD29-B515-3B4A-88F1-800A4E310718}" srcOrd="2" destOrd="0" parTransId="{AC38358A-FBC7-CE4C-B4E0-375933C49007}" sibTransId="{2EF3E28E-1570-BE40-BD49-08C790A8B2E7}"/>
    <dgm:cxn modelId="{11BE14E6-8EF4-6F48-A114-911A615336E2}" type="presOf" srcId="{E58EF38B-9392-1A45-9462-14AE31C03071}" destId="{283F5906-50C4-AC4F-A856-0A255C804D75}" srcOrd="0" destOrd="1" presId="urn:microsoft.com/office/officeart/2005/8/layout/vList5"/>
    <dgm:cxn modelId="{7F2CD0C0-0C29-3141-816B-379E010CA0FB}" srcId="{D20EAC33-544F-0840-902E-95986B5CF8C0}" destId="{9E4FB79B-032B-2A42-838E-032B45B4BA39}" srcOrd="0" destOrd="0" parTransId="{CAADA1CC-51EF-1F44-8005-441A04242343}" sibTransId="{29D9B811-7B90-944C-B2AF-D98A37343CBD}"/>
    <dgm:cxn modelId="{640CDFDC-782B-7246-958C-705FBA1B6FC7}" type="presOf" srcId="{7150C847-D601-BB4B-B66B-3BA5367F5EFB}" destId="{E519CDB9-A151-BC41-BCBA-C425FD75CBDD}" srcOrd="0" destOrd="0" presId="urn:microsoft.com/office/officeart/2005/8/layout/vList5"/>
    <dgm:cxn modelId="{B3868DDB-5F85-8447-9026-CE646B418410}" srcId="{636E07F0-C153-A242-8A80-8147B6A9B8CB}" destId="{57728693-5380-F545-9C6E-EE0E98728CCB}" srcOrd="0" destOrd="0" parTransId="{0D2DEC57-77D6-4143-9321-591FFEB4E5D6}" sibTransId="{03A832CF-DEED-1245-AC37-D49E8112012D}"/>
    <dgm:cxn modelId="{66C96871-ECA5-014B-A5A7-550802E01A5B}" type="presOf" srcId="{1B0C6D4F-A040-A04C-81B5-3717883284BB}" destId="{A914A49F-D03F-2549-B7B0-E33700EE9945}" srcOrd="0" destOrd="0" presId="urn:microsoft.com/office/officeart/2005/8/layout/vList5"/>
    <dgm:cxn modelId="{A9E2EDA1-77E2-C841-896C-0B85AC4262AF}" type="presOf" srcId="{1C1DB498-7446-BA4C-9CC3-A3C159F7ADC8}" destId="{1FE5324E-F683-D844-BCFD-97A6C8C9E146}" srcOrd="0" destOrd="0" presId="urn:microsoft.com/office/officeart/2005/8/layout/vList5"/>
    <dgm:cxn modelId="{F690A82D-13EA-8E44-B6DB-6F5D8B1B52D8}" srcId="{6FF9141D-7674-5E46-AE28-84193301DA6E}" destId="{BF66BEF8-5ECC-C340-943D-2F5F44641F6C}" srcOrd="0" destOrd="0" parTransId="{DFEA20E5-C8AD-8840-848F-68E1AD04E270}" sibTransId="{5F7192CF-B4BF-044C-BF5F-CFFE4517B9D3}"/>
    <dgm:cxn modelId="{2CCC75D7-F7A4-AF40-8577-4F1B7F1DFB65}" type="presOf" srcId="{57728693-5380-F545-9C6E-EE0E98728CCB}" destId="{283F5906-50C4-AC4F-A856-0A255C804D75}" srcOrd="0" destOrd="0" presId="urn:microsoft.com/office/officeart/2005/8/layout/vList5"/>
    <dgm:cxn modelId="{F101F437-B246-5747-B69B-3C632388551F}" type="presOf" srcId="{9E4FB79B-032B-2A42-838E-032B45B4BA39}" destId="{E94861DC-FB5C-894E-B313-FE3632D120C8}" srcOrd="0" destOrd="0" presId="urn:microsoft.com/office/officeart/2005/8/layout/vList5"/>
    <dgm:cxn modelId="{FA85C0A6-3E33-3F4E-A222-8A938757ADAE}" type="presOf" srcId="{6FF9141D-7674-5E46-AE28-84193301DA6E}" destId="{894DDCA8-295B-CA4E-8DAA-9FCC9322A4C2}" srcOrd="0" destOrd="0" presId="urn:microsoft.com/office/officeart/2005/8/layout/vList5"/>
    <dgm:cxn modelId="{896C2EDE-1866-D94C-9153-9CDD2ABC5E89}" srcId="{8090196D-D8BE-EE4D-97DA-D80A6DED8AE3}" destId="{1B0C6D4F-A040-A04C-81B5-3717883284BB}" srcOrd="0" destOrd="0" parTransId="{78B4F162-61BF-EC4F-9BBD-89648853AAE2}" sibTransId="{5E659660-1124-704F-BA88-3C2365E43FEF}"/>
    <dgm:cxn modelId="{66A7DF95-94F8-C341-9258-FEAB679E01D6}" type="presOf" srcId="{1CC0B991-9E88-2B43-BA28-82554F8E8B17}" destId="{A914A49F-D03F-2549-B7B0-E33700EE9945}" srcOrd="0" destOrd="1" presId="urn:microsoft.com/office/officeart/2005/8/layout/vList5"/>
    <dgm:cxn modelId="{C6FEC4A8-9BB0-0244-AAA0-C52FBA22817D}" srcId="{7150C847-D601-BB4B-B66B-3BA5367F5EFB}" destId="{636E07F0-C153-A242-8A80-8147B6A9B8CB}" srcOrd="3" destOrd="0" parTransId="{42E946C5-7200-FC48-8055-73EF6EFDC10B}" sibTransId="{0EA7CDE6-BD1A-884F-875D-A735320C3265}"/>
    <dgm:cxn modelId="{95EB8C53-38C6-494D-A871-3D933BF173E6}" srcId="{8090196D-D8BE-EE4D-97DA-D80A6DED8AE3}" destId="{1CC0B991-9E88-2B43-BA28-82554F8E8B17}" srcOrd="1" destOrd="0" parTransId="{4C098B19-DA86-4747-9F93-6A420806F54D}" sibTransId="{D5BEB0E4-37DE-334D-AF92-040D24444197}"/>
    <dgm:cxn modelId="{B2A2E41C-6528-794B-99A9-5790D91C4D33}" type="presOf" srcId="{5D15DD29-B515-3B4A-88F1-800A4E310718}" destId="{205DAEDF-4FD1-3F49-9DE4-11A803E713B4}" srcOrd="0" destOrd="0" presId="urn:microsoft.com/office/officeart/2005/8/layout/vList5"/>
    <dgm:cxn modelId="{05AB8899-0F18-9D44-B3F7-8A073E4FF685}" srcId="{7150C847-D601-BB4B-B66B-3BA5367F5EFB}" destId="{8090196D-D8BE-EE4D-97DA-D80A6DED8AE3}" srcOrd="0" destOrd="0" parTransId="{40C59F9D-50F5-3B44-AD02-6B7783256D52}" sibTransId="{A805B40C-DB9B-CA4C-8811-40EB2338D02F}"/>
    <dgm:cxn modelId="{E3116145-9F3A-9647-9161-64FA3A2CE0F0}" srcId="{636E07F0-C153-A242-8A80-8147B6A9B8CB}" destId="{E58EF38B-9392-1A45-9462-14AE31C03071}" srcOrd="1" destOrd="0" parTransId="{0DAC788A-A898-5A45-ABED-98F6E888698A}" sibTransId="{290BC574-4AF0-604F-B00E-BD2D6430E8C9}"/>
    <dgm:cxn modelId="{64D7F698-919F-274E-9875-5CA5047CE0DD}" type="presOf" srcId="{D20EAC33-544F-0840-902E-95986B5CF8C0}" destId="{08CEF93D-C670-9C47-9EBB-FB4EB7F26DA0}" srcOrd="0" destOrd="0" presId="urn:microsoft.com/office/officeart/2005/8/layout/vList5"/>
    <dgm:cxn modelId="{E9254AE7-746A-7240-94A6-48B8FFB6CA8A}" type="presOf" srcId="{636E07F0-C153-A242-8A80-8147B6A9B8CB}" destId="{8E1F6C59-5BEE-0044-BEF1-B93178E6691F}" srcOrd="0" destOrd="0" presId="urn:microsoft.com/office/officeart/2005/8/layout/vList5"/>
    <dgm:cxn modelId="{436BAA7E-C7FE-C74D-ACAF-51F9E59B8294}" type="presOf" srcId="{BF66BEF8-5ECC-C340-943D-2F5F44641F6C}" destId="{D72AF334-268F-2740-AF02-A4730EDB61CD}" srcOrd="0" destOrd="0" presId="urn:microsoft.com/office/officeart/2005/8/layout/vList5"/>
    <dgm:cxn modelId="{0CE555E0-C39E-6143-9176-3BC019AA737F}" type="presParOf" srcId="{E519CDB9-A151-BC41-BCBA-C425FD75CBDD}" destId="{0DF04635-6B0D-7145-AE42-4777E09C01BB}" srcOrd="0" destOrd="0" presId="urn:microsoft.com/office/officeart/2005/8/layout/vList5"/>
    <dgm:cxn modelId="{693B239A-5594-BF47-83EB-EDA9C91E982D}" type="presParOf" srcId="{0DF04635-6B0D-7145-AE42-4777E09C01BB}" destId="{E38B57E3-06FC-3C4E-BA10-66500920C5E9}" srcOrd="0" destOrd="0" presId="urn:microsoft.com/office/officeart/2005/8/layout/vList5"/>
    <dgm:cxn modelId="{C0727574-2A5D-EF4B-823C-A5F899C2A090}" type="presParOf" srcId="{0DF04635-6B0D-7145-AE42-4777E09C01BB}" destId="{A914A49F-D03F-2549-B7B0-E33700EE9945}" srcOrd="1" destOrd="0" presId="urn:microsoft.com/office/officeart/2005/8/layout/vList5"/>
    <dgm:cxn modelId="{EA86F09D-D211-D745-B33C-1B0DDF970DDF}" type="presParOf" srcId="{E519CDB9-A151-BC41-BCBA-C425FD75CBDD}" destId="{4EA8ED60-7244-F147-8759-2A1926E812E1}" srcOrd="1" destOrd="0" presId="urn:microsoft.com/office/officeart/2005/8/layout/vList5"/>
    <dgm:cxn modelId="{F5B6EF0C-D66B-FF4C-9C3D-40EFCFDE2A4C}" type="presParOf" srcId="{E519CDB9-A151-BC41-BCBA-C425FD75CBDD}" destId="{F412D920-5DD1-B74D-BC42-77C85623A709}" srcOrd="2" destOrd="0" presId="urn:microsoft.com/office/officeart/2005/8/layout/vList5"/>
    <dgm:cxn modelId="{1C2068A6-1BB3-0743-8368-5995CC3CB9BC}" type="presParOf" srcId="{F412D920-5DD1-B74D-BC42-77C85623A709}" destId="{894DDCA8-295B-CA4E-8DAA-9FCC9322A4C2}" srcOrd="0" destOrd="0" presId="urn:microsoft.com/office/officeart/2005/8/layout/vList5"/>
    <dgm:cxn modelId="{935F8264-B0ED-B044-8FE1-498D11BEE10F}" type="presParOf" srcId="{F412D920-5DD1-B74D-BC42-77C85623A709}" destId="{D72AF334-268F-2740-AF02-A4730EDB61CD}" srcOrd="1" destOrd="0" presId="urn:microsoft.com/office/officeart/2005/8/layout/vList5"/>
    <dgm:cxn modelId="{918D2120-EA6E-2F4A-824B-3A708C9C63FE}" type="presParOf" srcId="{E519CDB9-A151-BC41-BCBA-C425FD75CBDD}" destId="{EE79E5FB-6951-D64D-932A-AF1FBAE6EB0A}" srcOrd="3" destOrd="0" presId="urn:microsoft.com/office/officeart/2005/8/layout/vList5"/>
    <dgm:cxn modelId="{784CB7C0-90A7-F049-8DBF-7994FDF21ADB}" type="presParOf" srcId="{E519CDB9-A151-BC41-BCBA-C425FD75CBDD}" destId="{5DC8A024-551B-A041-9112-7A2D1651A54C}" srcOrd="4" destOrd="0" presId="urn:microsoft.com/office/officeart/2005/8/layout/vList5"/>
    <dgm:cxn modelId="{30FF7073-55D6-2A4F-BD64-4DD7628F8A04}" type="presParOf" srcId="{5DC8A024-551B-A041-9112-7A2D1651A54C}" destId="{205DAEDF-4FD1-3F49-9DE4-11A803E713B4}" srcOrd="0" destOrd="0" presId="urn:microsoft.com/office/officeart/2005/8/layout/vList5"/>
    <dgm:cxn modelId="{74B68A8B-7645-B648-B980-F9907D3D1FAE}" type="presParOf" srcId="{5DC8A024-551B-A041-9112-7A2D1651A54C}" destId="{1FE5324E-F683-D844-BCFD-97A6C8C9E146}" srcOrd="1" destOrd="0" presId="urn:microsoft.com/office/officeart/2005/8/layout/vList5"/>
    <dgm:cxn modelId="{BE25D1E3-BE7F-0647-BC86-CDBE248633CC}" type="presParOf" srcId="{E519CDB9-A151-BC41-BCBA-C425FD75CBDD}" destId="{A37FCDF1-254D-764A-B0F5-B835AD64915A}" srcOrd="5" destOrd="0" presId="urn:microsoft.com/office/officeart/2005/8/layout/vList5"/>
    <dgm:cxn modelId="{7FACD475-43E8-A641-9258-13A997BB5294}" type="presParOf" srcId="{E519CDB9-A151-BC41-BCBA-C425FD75CBDD}" destId="{3F14A6AC-90FC-024F-B855-B0F916509BA1}" srcOrd="6" destOrd="0" presId="urn:microsoft.com/office/officeart/2005/8/layout/vList5"/>
    <dgm:cxn modelId="{B55CCBD9-490F-2A40-82E1-C8C1AB63E05E}" type="presParOf" srcId="{3F14A6AC-90FC-024F-B855-B0F916509BA1}" destId="{8E1F6C59-5BEE-0044-BEF1-B93178E6691F}" srcOrd="0" destOrd="0" presId="urn:microsoft.com/office/officeart/2005/8/layout/vList5"/>
    <dgm:cxn modelId="{730EB5A0-1429-8340-AE59-CC5CCA4A9F62}" type="presParOf" srcId="{3F14A6AC-90FC-024F-B855-B0F916509BA1}" destId="{283F5906-50C4-AC4F-A856-0A255C804D75}" srcOrd="1" destOrd="0" presId="urn:microsoft.com/office/officeart/2005/8/layout/vList5"/>
    <dgm:cxn modelId="{CFD6214B-8A83-514F-B084-C07FF9385598}" type="presParOf" srcId="{E519CDB9-A151-BC41-BCBA-C425FD75CBDD}" destId="{EFD18D1F-8DAC-5144-84C9-AD2AF7299BF9}" srcOrd="7" destOrd="0" presId="urn:microsoft.com/office/officeart/2005/8/layout/vList5"/>
    <dgm:cxn modelId="{BC6100B1-2A4E-F842-B108-45FBC447EA2E}" type="presParOf" srcId="{E519CDB9-A151-BC41-BCBA-C425FD75CBDD}" destId="{8CFC999F-3E9E-6B4C-9E61-89DAE1882C1F}" srcOrd="8" destOrd="0" presId="urn:microsoft.com/office/officeart/2005/8/layout/vList5"/>
    <dgm:cxn modelId="{B34F2CFB-EA27-234D-A59D-DC7D8402978B}" type="presParOf" srcId="{8CFC999F-3E9E-6B4C-9E61-89DAE1882C1F}" destId="{08CEF93D-C670-9C47-9EBB-FB4EB7F26DA0}" srcOrd="0" destOrd="0" presId="urn:microsoft.com/office/officeart/2005/8/layout/vList5"/>
    <dgm:cxn modelId="{1E9BD422-5D6E-CB4D-9D58-80CE962697A0}" type="presParOf" srcId="{8CFC999F-3E9E-6B4C-9E61-89DAE1882C1F}" destId="{E94861DC-FB5C-894E-B313-FE3632D120C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50C847-D601-BB4B-B66B-3BA5367F5EFB}" type="doc">
      <dgm:prSet loTypeId="urn:microsoft.com/office/officeart/2005/8/layout/vList5" loCatId="" qsTypeId="urn:microsoft.com/office/officeart/2005/8/quickstyle/simple2" qsCatId="simple" csTypeId="urn:microsoft.com/office/officeart/2005/8/colors/colorful1" csCatId="colorful" phldr="1"/>
      <dgm:spPr/>
      <dgm:t>
        <a:bodyPr/>
        <a:lstStyle/>
        <a:p>
          <a:endParaRPr lang="en-US"/>
        </a:p>
      </dgm:t>
    </dgm:pt>
    <dgm:pt modelId="{8090196D-D8BE-EE4D-97DA-D80A6DED8AE3}">
      <dgm:prSet phldrT="[Text]"/>
      <dgm:spPr/>
      <dgm:t>
        <a:bodyPr/>
        <a:lstStyle/>
        <a:p>
          <a:r>
            <a:rPr lang="en-CA" b="1" dirty="0" smtClean="0"/>
            <a:t>Performance and Scalability</a:t>
          </a:r>
          <a:endParaRPr lang="en-US" b="1" dirty="0"/>
        </a:p>
      </dgm:t>
    </dgm:pt>
    <dgm:pt modelId="{40C59F9D-50F5-3B44-AD02-6B7783256D52}" type="parTrans" cxnId="{05AB8899-0F18-9D44-B3F7-8A073E4FF685}">
      <dgm:prSet/>
      <dgm:spPr/>
      <dgm:t>
        <a:bodyPr/>
        <a:lstStyle/>
        <a:p>
          <a:endParaRPr lang="en-US"/>
        </a:p>
      </dgm:t>
    </dgm:pt>
    <dgm:pt modelId="{A805B40C-DB9B-CA4C-8811-40EB2338D02F}" type="sibTrans" cxnId="{05AB8899-0F18-9D44-B3F7-8A073E4FF685}">
      <dgm:prSet/>
      <dgm:spPr/>
      <dgm:t>
        <a:bodyPr/>
        <a:lstStyle/>
        <a:p>
          <a:endParaRPr lang="en-US"/>
        </a:p>
      </dgm:t>
    </dgm:pt>
    <dgm:pt modelId="{6FF9141D-7674-5E46-AE28-84193301DA6E}">
      <dgm:prSet/>
      <dgm:spPr/>
      <dgm:t>
        <a:bodyPr/>
        <a:lstStyle/>
        <a:p>
          <a:r>
            <a:rPr lang="en-CA" b="1" dirty="0" smtClean="0"/>
            <a:t>Monitoring</a:t>
          </a:r>
        </a:p>
      </dgm:t>
    </dgm:pt>
    <dgm:pt modelId="{B24D4895-179E-824B-9D41-838AC92D0736}" type="parTrans" cxnId="{9316A818-6FAC-B843-BF8D-E58C5F5B9D99}">
      <dgm:prSet/>
      <dgm:spPr/>
      <dgm:t>
        <a:bodyPr/>
        <a:lstStyle/>
        <a:p>
          <a:endParaRPr lang="en-US"/>
        </a:p>
      </dgm:t>
    </dgm:pt>
    <dgm:pt modelId="{7C1972F7-4082-3D4C-B439-174CFF2B4EB2}" type="sibTrans" cxnId="{9316A818-6FAC-B843-BF8D-E58C5F5B9D99}">
      <dgm:prSet/>
      <dgm:spPr/>
      <dgm:t>
        <a:bodyPr/>
        <a:lstStyle/>
        <a:p>
          <a:endParaRPr lang="en-US"/>
        </a:p>
      </dgm:t>
    </dgm:pt>
    <dgm:pt modelId="{1B0C6D4F-A040-A04C-81B5-3717883284BB}">
      <dgm:prSet phldrT="[Text]" custT="1"/>
      <dgm:spPr/>
      <dgm:t>
        <a:bodyPr/>
        <a:lstStyle/>
        <a:p>
          <a:r>
            <a:rPr lang="en-US" sz="2000" dirty="0" smtClean="0"/>
            <a:t>Intra-schema Multi-Threaded Slave</a:t>
          </a:r>
          <a:endParaRPr lang="en-US" sz="2000" dirty="0"/>
        </a:p>
      </dgm:t>
    </dgm:pt>
    <dgm:pt modelId="{78B4F162-61BF-EC4F-9BBD-89648853AAE2}" type="parTrans" cxnId="{896C2EDE-1866-D94C-9153-9CDD2ABC5E89}">
      <dgm:prSet/>
      <dgm:spPr/>
      <dgm:t>
        <a:bodyPr/>
        <a:lstStyle/>
        <a:p>
          <a:endParaRPr lang="en-US"/>
        </a:p>
      </dgm:t>
    </dgm:pt>
    <dgm:pt modelId="{5E659660-1124-704F-BA88-3C2365E43FEF}" type="sibTrans" cxnId="{896C2EDE-1866-D94C-9153-9CDD2ABC5E89}">
      <dgm:prSet/>
      <dgm:spPr/>
      <dgm:t>
        <a:bodyPr/>
        <a:lstStyle/>
        <a:p>
          <a:endParaRPr lang="en-US"/>
        </a:p>
      </dgm:t>
    </dgm:pt>
    <dgm:pt modelId="{BF66BEF8-5ECC-C340-943D-2F5F44641F6C}">
      <dgm:prSet custT="1"/>
      <dgm:spPr/>
      <dgm:t>
        <a:bodyPr/>
        <a:lstStyle/>
        <a:p>
          <a:r>
            <a:rPr lang="en-CA" sz="2000" dirty="0" smtClean="0"/>
            <a:t>Performance Schema</a:t>
          </a:r>
        </a:p>
      </dgm:t>
    </dgm:pt>
    <dgm:pt modelId="{DFEA20E5-C8AD-8840-848F-68E1AD04E270}" type="parTrans" cxnId="{F690A82D-13EA-8E44-B6DB-6F5D8B1B52D8}">
      <dgm:prSet/>
      <dgm:spPr/>
      <dgm:t>
        <a:bodyPr/>
        <a:lstStyle/>
        <a:p>
          <a:endParaRPr lang="en-US"/>
        </a:p>
      </dgm:t>
    </dgm:pt>
    <dgm:pt modelId="{5F7192CF-B4BF-044C-BF5F-CFFE4517B9D3}" type="sibTrans" cxnId="{F690A82D-13EA-8E44-B6DB-6F5D8B1B52D8}">
      <dgm:prSet/>
      <dgm:spPr/>
      <dgm:t>
        <a:bodyPr/>
        <a:lstStyle/>
        <a:p>
          <a:endParaRPr lang="en-US"/>
        </a:p>
      </dgm:t>
    </dgm:pt>
    <dgm:pt modelId="{57728693-5380-F545-9C6E-EE0E98728CCB}">
      <dgm:prSet custT="1"/>
      <dgm:spPr/>
      <dgm:t>
        <a:bodyPr/>
        <a:lstStyle/>
        <a:p>
          <a:r>
            <a:rPr lang="en-CA" sz="2000" dirty="0" smtClean="0"/>
            <a:t>Lossless Semi-Synchronous Replication</a:t>
          </a:r>
        </a:p>
      </dgm:t>
    </dgm:pt>
    <dgm:pt modelId="{0D2DEC57-77D6-4143-9321-591FFEB4E5D6}" type="parTrans" cxnId="{B3868DDB-5F85-8447-9026-CE646B418410}">
      <dgm:prSet/>
      <dgm:spPr/>
      <dgm:t>
        <a:bodyPr/>
        <a:lstStyle/>
        <a:p>
          <a:endParaRPr lang="en-US"/>
        </a:p>
      </dgm:t>
    </dgm:pt>
    <dgm:pt modelId="{03A832CF-DEED-1245-AC37-D49E8112012D}" type="sibTrans" cxnId="{B3868DDB-5F85-8447-9026-CE646B418410}">
      <dgm:prSet/>
      <dgm:spPr/>
      <dgm:t>
        <a:bodyPr/>
        <a:lstStyle/>
        <a:p>
          <a:endParaRPr lang="en-US"/>
        </a:p>
      </dgm:t>
    </dgm:pt>
    <dgm:pt modelId="{636E07F0-C153-A242-8A80-8147B6A9B8CB}">
      <dgm:prSet/>
      <dgm:spPr/>
      <dgm:t>
        <a:bodyPr/>
        <a:lstStyle/>
        <a:p>
          <a:r>
            <a:rPr lang="en-CA" b="1" dirty="0" smtClean="0"/>
            <a:t>Resilience</a:t>
          </a:r>
        </a:p>
      </dgm:t>
    </dgm:pt>
    <dgm:pt modelId="{42E946C5-7200-FC48-8055-73EF6EFDC10B}" type="parTrans" cxnId="{C6FEC4A8-9BB0-0244-AAA0-C52FBA22817D}">
      <dgm:prSet/>
      <dgm:spPr/>
      <dgm:t>
        <a:bodyPr/>
        <a:lstStyle/>
        <a:p>
          <a:endParaRPr lang="en-US"/>
        </a:p>
      </dgm:t>
    </dgm:pt>
    <dgm:pt modelId="{0EA7CDE6-BD1A-884F-875D-A735320C3265}" type="sibTrans" cxnId="{C6FEC4A8-9BB0-0244-AAA0-C52FBA22817D}">
      <dgm:prSet/>
      <dgm:spPr/>
      <dgm:t>
        <a:bodyPr/>
        <a:lstStyle/>
        <a:p>
          <a:endParaRPr lang="en-US"/>
        </a:p>
      </dgm:t>
    </dgm:pt>
    <dgm:pt modelId="{2F17BDC9-5812-E845-AC79-F8933930F49C}">
      <dgm:prSet phldrT="[Text]" custT="1"/>
      <dgm:spPr/>
      <dgm:t>
        <a:bodyPr/>
        <a:lstStyle/>
        <a:p>
          <a:r>
            <a:rPr lang="en-US" sz="2000" dirty="0" smtClean="0"/>
            <a:t>Faster Master</a:t>
          </a:r>
          <a:endParaRPr lang="en-US" sz="2000" dirty="0"/>
        </a:p>
      </dgm:t>
    </dgm:pt>
    <dgm:pt modelId="{98300824-8A47-9F45-9AD2-BA2F71A3236B}" type="parTrans" cxnId="{56568A4F-F256-6A4E-8E15-8410FF82799A}">
      <dgm:prSet/>
      <dgm:spPr/>
      <dgm:t>
        <a:bodyPr/>
        <a:lstStyle/>
        <a:p>
          <a:endParaRPr lang="en-US"/>
        </a:p>
      </dgm:t>
    </dgm:pt>
    <dgm:pt modelId="{1BCFB222-8490-2841-A0E8-8D086625D5E4}" type="sibTrans" cxnId="{56568A4F-F256-6A4E-8E15-8410FF82799A}">
      <dgm:prSet/>
      <dgm:spPr/>
      <dgm:t>
        <a:bodyPr/>
        <a:lstStyle/>
        <a:p>
          <a:endParaRPr lang="en-US"/>
        </a:p>
      </dgm:t>
    </dgm:pt>
    <dgm:pt modelId="{D66D7E75-95E3-5F43-B303-DD9409FE62C2}">
      <dgm:prSet custT="1"/>
      <dgm:spPr/>
      <dgm:t>
        <a:bodyPr/>
        <a:lstStyle/>
        <a:p>
          <a:r>
            <a:rPr lang="en-CA" sz="2000" dirty="0" smtClean="0"/>
            <a:t>Multiple Semi-Synchronous </a:t>
          </a:r>
          <a:r>
            <a:rPr lang="en-CA" sz="2000" dirty="0" err="1" smtClean="0"/>
            <a:t>Acks</a:t>
          </a:r>
          <a:endParaRPr lang="en-CA" sz="2000" dirty="0" smtClean="0"/>
        </a:p>
      </dgm:t>
    </dgm:pt>
    <dgm:pt modelId="{7DC733AA-B0BA-6444-9FAB-73B02B4ABB45}" type="parTrans" cxnId="{FF80BAD1-4CED-3E49-8B12-F7495EAEA9A6}">
      <dgm:prSet/>
      <dgm:spPr/>
      <dgm:t>
        <a:bodyPr/>
        <a:lstStyle/>
        <a:p>
          <a:endParaRPr lang="en-US"/>
        </a:p>
      </dgm:t>
    </dgm:pt>
    <dgm:pt modelId="{3FEE3DD1-968F-DB4D-B215-9C6B91946D22}" type="sibTrans" cxnId="{FF80BAD1-4CED-3E49-8B12-F7495EAEA9A6}">
      <dgm:prSet/>
      <dgm:spPr/>
      <dgm:t>
        <a:bodyPr/>
        <a:lstStyle/>
        <a:p>
          <a:endParaRPr lang="en-US"/>
        </a:p>
      </dgm:t>
    </dgm:pt>
    <dgm:pt modelId="{ECFF49FF-D1CA-A349-B800-9CB491528F55}">
      <dgm:prSet custT="1"/>
      <dgm:spPr/>
      <dgm:t>
        <a:bodyPr/>
        <a:lstStyle/>
        <a:p>
          <a:r>
            <a:rPr lang="en-CA" sz="2000" dirty="0" smtClean="0"/>
            <a:t>GTIDs stored in transactional tables</a:t>
          </a:r>
        </a:p>
      </dgm:t>
    </dgm:pt>
    <dgm:pt modelId="{43D23755-D9BE-7941-BBEF-6779CC615538}" type="parTrans" cxnId="{F08DDB1D-BFF0-4049-8B37-236F3819638C}">
      <dgm:prSet/>
      <dgm:spPr/>
      <dgm:t>
        <a:bodyPr/>
        <a:lstStyle/>
        <a:p>
          <a:endParaRPr lang="en-US"/>
        </a:p>
      </dgm:t>
    </dgm:pt>
    <dgm:pt modelId="{AD107569-032E-AA47-8D76-D238A230194E}" type="sibTrans" cxnId="{F08DDB1D-BFF0-4049-8B37-236F3819638C}">
      <dgm:prSet/>
      <dgm:spPr/>
      <dgm:t>
        <a:bodyPr/>
        <a:lstStyle/>
        <a:p>
          <a:endParaRPr lang="en-US"/>
        </a:p>
      </dgm:t>
    </dgm:pt>
    <dgm:pt modelId="{54504209-2F65-D246-A27A-BCF597FC3E13}">
      <dgm:prSet/>
      <dgm:spPr/>
      <dgm:t>
        <a:bodyPr/>
        <a:lstStyle/>
        <a:p>
          <a:r>
            <a:rPr lang="en-CA" b="1" dirty="0" smtClean="0"/>
            <a:t>Operational Simplicity</a:t>
          </a:r>
        </a:p>
      </dgm:t>
    </dgm:pt>
    <dgm:pt modelId="{A7585006-1AF3-7D4B-9451-27CFF886F0EA}" type="parTrans" cxnId="{03D61F70-B014-7140-AA0E-F4185AFB668A}">
      <dgm:prSet/>
      <dgm:spPr/>
      <dgm:t>
        <a:bodyPr/>
        <a:lstStyle/>
        <a:p>
          <a:endParaRPr lang="en-US"/>
        </a:p>
      </dgm:t>
    </dgm:pt>
    <dgm:pt modelId="{06AF1EBF-6D99-D441-B23E-30FD039D6DC6}" type="sibTrans" cxnId="{03D61F70-B014-7140-AA0E-F4185AFB668A}">
      <dgm:prSet/>
      <dgm:spPr/>
      <dgm:t>
        <a:bodyPr/>
        <a:lstStyle/>
        <a:p>
          <a:endParaRPr lang="en-US"/>
        </a:p>
      </dgm:t>
    </dgm:pt>
    <dgm:pt modelId="{6C00A414-A2E0-194A-B2BF-DAAF0193AB25}">
      <dgm:prSet custT="1"/>
      <dgm:spPr/>
      <dgm:t>
        <a:bodyPr/>
        <a:lstStyle/>
        <a:p>
          <a:r>
            <a:rPr lang="en-CA" sz="2000" dirty="0" smtClean="0"/>
            <a:t>Dynamic slave filters</a:t>
          </a:r>
        </a:p>
      </dgm:t>
    </dgm:pt>
    <dgm:pt modelId="{846C7EDA-4BD2-1543-9C59-8EF8ADFCBCE9}" type="parTrans" cxnId="{F9718B88-E481-1B46-944E-AF92459C1456}">
      <dgm:prSet/>
      <dgm:spPr/>
      <dgm:t>
        <a:bodyPr/>
        <a:lstStyle/>
        <a:p>
          <a:endParaRPr lang="en-US"/>
        </a:p>
      </dgm:t>
    </dgm:pt>
    <dgm:pt modelId="{5C20782B-D7F4-6E45-9DDA-955510E5C4D9}" type="sibTrans" cxnId="{F9718B88-E481-1B46-944E-AF92459C1456}">
      <dgm:prSet/>
      <dgm:spPr/>
      <dgm:t>
        <a:bodyPr/>
        <a:lstStyle/>
        <a:p>
          <a:endParaRPr lang="en-US"/>
        </a:p>
      </dgm:t>
    </dgm:pt>
    <dgm:pt modelId="{DE9576B5-19F3-134B-807F-4CEA2041F533}">
      <dgm:prSet custT="1"/>
      <dgm:spPr/>
      <dgm:t>
        <a:bodyPr/>
        <a:lstStyle/>
        <a:p>
          <a:r>
            <a:rPr lang="en-CA" sz="2000" dirty="0" smtClean="0"/>
            <a:t>On-line CHANGE MASTER</a:t>
          </a:r>
        </a:p>
      </dgm:t>
    </dgm:pt>
    <dgm:pt modelId="{09978F79-B93D-5D42-BBA8-26E2CAA1C34D}" type="parTrans" cxnId="{A0FFEE9F-A789-924E-9028-91319B51A1B2}">
      <dgm:prSet/>
      <dgm:spPr/>
      <dgm:t>
        <a:bodyPr/>
        <a:lstStyle/>
        <a:p>
          <a:endParaRPr lang="en-US"/>
        </a:p>
      </dgm:t>
    </dgm:pt>
    <dgm:pt modelId="{858B70F9-E46B-BD40-BBF8-6089FEF37C90}" type="sibTrans" cxnId="{A0FFEE9F-A789-924E-9028-91319B51A1B2}">
      <dgm:prSet/>
      <dgm:spPr/>
      <dgm:t>
        <a:bodyPr/>
        <a:lstStyle/>
        <a:p>
          <a:endParaRPr lang="en-US"/>
        </a:p>
      </dgm:t>
    </dgm:pt>
    <dgm:pt modelId="{AAD515F1-43C0-4A43-9571-4D3B8A27F520}">
      <dgm:prSet custT="1"/>
      <dgm:spPr/>
      <dgm:t>
        <a:bodyPr/>
        <a:lstStyle/>
        <a:p>
          <a:r>
            <a:rPr lang="en-CA" sz="2000" b="1" dirty="0" smtClean="0"/>
            <a:t>MORE Resilience</a:t>
          </a:r>
        </a:p>
      </dgm:t>
    </dgm:pt>
    <dgm:pt modelId="{1E33061E-6786-5648-B008-B8FA7FC8B224}" type="parTrans" cxnId="{28C470BF-2256-D14A-AE4A-95F36F146DD7}">
      <dgm:prSet/>
      <dgm:spPr/>
      <dgm:t>
        <a:bodyPr/>
        <a:lstStyle/>
        <a:p>
          <a:endParaRPr lang="en-US"/>
        </a:p>
      </dgm:t>
    </dgm:pt>
    <dgm:pt modelId="{C0CD0517-37BD-3749-AD88-6BACED9B230E}" type="sibTrans" cxnId="{28C470BF-2256-D14A-AE4A-95F36F146DD7}">
      <dgm:prSet/>
      <dgm:spPr/>
      <dgm:t>
        <a:bodyPr/>
        <a:lstStyle/>
        <a:p>
          <a:endParaRPr lang="en-US"/>
        </a:p>
      </dgm:t>
    </dgm:pt>
    <dgm:pt modelId="{2FA3C50A-3DCD-084D-AE78-DD2A93390A76}">
      <dgm:prSet custT="1"/>
      <dgm:spPr/>
      <dgm:t>
        <a:bodyPr/>
        <a:lstStyle/>
        <a:p>
          <a:r>
            <a:rPr lang="en-CA" sz="2000" dirty="0" smtClean="0"/>
            <a:t>Automatic slave retries</a:t>
          </a:r>
        </a:p>
      </dgm:t>
    </dgm:pt>
    <dgm:pt modelId="{67551E4B-E86A-024E-9679-121A80D4D03B}" type="parTrans" cxnId="{9C0DCA58-07E4-F94B-9FE4-97AC1572D512}">
      <dgm:prSet/>
      <dgm:spPr/>
      <dgm:t>
        <a:bodyPr/>
        <a:lstStyle/>
        <a:p>
          <a:endParaRPr lang="en-US"/>
        </a:p>
      </dgm:t>
    </dgm:pt>
    <dgm:pt modelId="{34523195-6447-5946-A13F-09D1E250F866}" type="sibTrans" cxnId="{9C0DCA58-07E4-F94B-9FE4-97AC1572D512}">
      <dgm:prSet/>
      <dgm:spPr/>
      <dgm:t>
        <a:bodyPr/>
        <a:lstStyle/>
        <a:p>
          <a:endParaRPr lang="en-US"/>
        </a:p>
      </dgm:t>
    </dgm:pt>
    <dgm:pt modelId="{E519CDB9-A151-BC41-BCBA-C425FD75CBDD}" type="pres">
      <dgm:prSet presAssocID="{7150C847-D601-BB4B-B66B-3BA5367F5EFB}" presName="Name0" presStyleCnt="0">
        <dgm:presLayoutVars>
          <dgm:dir/>
          <dgm:animLvl val="lvl"/>
          <dgm:resizeHandles val="exact"/>
        </dgm:presLayoutVars>
      </dgm:prSet>
      <dgm:spPr/>
      <dgm:t>
        <a:bodyPr/>
        <a:lstStyle/>
        <a:p>
          <a:endParaRPr lang="en-US"/>
        </a:p>
      </dgm:t>
    </dgm:pt>
    <dgm:pt modelId="{0DF04635-6B0D-7145-AE42-4777E09C01BB}" type="pres">
      <dgm:prSet presAssocID="{8090196D-D8BE-EE4D-97DA-D80A6DED8AE3}" presName="linNode" presStyleCnt="0"/>
      <dgm:spPr/>
      <dgm:t>
        <a:bodyPr/>
        <a:lstStyle/>
        <a:p>
          <a:endParaRPr lang="en-US"/>
        </a:p>
      </dgm:t>
    </dgm:pt>
    <dgm:pt modelId="{E38B57E3-06FC-3C4E-BA10-66500920C5E9}" type="pres">
      <dgm:prSet presAssocID="{8090196D-D8BE-EE4D-97DA-D80A6DED8AE3}" presName="parentText" presStyleLbl="node1" presStyleIdx="0" presStyleCnt="5">
        <dgm:presLayoutVars>
          <dgm:chMax val="1"/>
          <dgm:bulletEnabled val="1"/>
        </dgm:presLayoutVars>
      </dgm:prSet>
      <dgm:spPr/>
      <dgm:t>
        <a:bodyPr/>
        <a:lstStyle/>
        <a:p>
          <a:endParaRPr lang="en-US"/>
        </a:p>
      </dgm:t>
    </dgm:pt>
    <dgm:pt modelId="{A914A49F-D03F-2549-B7B0-E33700EE9945}" type="pres">
      <dgm:prSet presAssocID="{8090196D-D8BE-EE4D-97DA-D80A6DED8AE3}" presName="descendantText" presStyleLbl="alignAccFollowNode1" presStyleIdx="0" presStyleCnt="5">
        <dgm:presLayoutVars>
          <dgm:bulletEnabled val="1"/>
        </dgm:presLayoutVars>
      </dgm:prSet>
      <dgm:spPr/>
      <dgm:t>
        <a:bodyPr/>
        <a:lstStyle/>
        <a:p>
          <a:endParaRPr lang="en-US"/>
        </a:p>
      </dgm:t>
    </dgm:pt>
    <dgm:pt modelId="{4EA8ED60-7244-F147-8759-2A1926E812E1}" type="pres">
      <dgm:prSet presAssocID="{A805B40C-DB9B-CA4C-8811-40EB2338D02F}" presName="sp" presStyleCnt="0"/>
      <dgm:spPr/>
      <dgm:t>
        <a:bodyPr/>
        <a:lstStyle/>
        <a:p>
          <a:endParaRPr lang="en-US"/>
        </a:p>
      </dgm:t>
    </dgm:pt>
    <dgm:pt modelId="{F412D920-5DD1-B74D-BC42-77C85623A709}" type="pres">
      <dgm:prSet presAssocID="{6FF9141D-7674-5E46-AE28-84193301DA6E}" presName="linNode" presStyleCnt="0"/>
      <dgm:spPr/>
      <dgm:t>
        <a:bodyPr/>
        <a:lstStyle/>
        <a:p>
          <a:endParaRPr lang="en-US"/>
        </a:p>
      </dgm:t>
    </dgm:pt>
    <dgm:pt modelId="{894DDCA8-295B-CA4E-8DAA-9FCC9322A4C2}" type="pres">
      <dgm:prSet presAssocID="{6FF9141D-7674-5E46-AE28-84193301DA6E}" presName="parentText" presStyleLbl="node1" presStyleIdx="1" presStyleCnt="5">
        <dgm:presLayoutVars>
          <dgm:chMax val="1"/>
          <dgm:bulletEnabled val="1"/>
        </dgm:presLayoutVars>
      </dgm:prSet>
      <dgm:spPr/>
      <dgm:t>
        <a:bodyPr/>
        <a:lstStyle/>
        <a:p>
          <a:endParaRPr lang="en-US"/>
        </a:p>
      </dgm:t>
    </dgm:pt>
    <dgm:pt modelId="{D72AF334-268F-2740-AF02-A4730EDB61CD}" type="pres">
      <dgm:prSet presAssocID="{6FF9141D-7674-5E46-AE28-84193301DA6E}" presName="descendantText" presStyleLbl="alignAccFollowNode1" presStyleIdx="1" presStyleCnt="5">
        <dgm:presLayoutVars>
          <dgm:bulletEnabled val="1"/>
        </dgm:presLayoutVars>
      </dgm:prSet>
      <dgm:spPr/>
      <dgm:t>
        <a:bodyPr/>
        <a:lstStyle/>
        <a:p>
          <a:endParaRPr lang="en-US"/>
        </a:p>
      </dgm:t>
    </dgm:pt>
    <dgm:pt modelId="{EE79E5FB-6951-D64D-932A-AF1FBAE6EB0A}" type="pres">
      <dgm:prSet presAssocID="{7C1972F7-4082-3D4C-B439-174CFF2B4EB2}" presName="sp" presStyleCnt="0"/>
      <dgm:spPr/>
      <dgm:t>
        <a:bodyPr/>
        <a:lstStyle/>
        <a:p>
          <a:endParaRPr lang="en-US"/>
        </a:p>
      </dgm:t>
    </dgm:pt>
    <dgm:pt modelId="{ADEAE799-DE4B-9A46-899D-777EE16BCA64}" type="pres">
      <dgm:prSet presAssocID="{54504209-2F65-D246-A27A-BCF597FC3E13}" presName="linNode" presStyleCnt="0"/>
      <dgm:spPr/>
    </dgm:pt>
    <dgm:pt modelId="{1F2150ED-DC06-DE41-AE3A-FB5890C4A9D8}" type="pres">
      <dgm:prSet presAssocID="{54504209-2F65-D246-A27A-BCF597FC3E13}" presName="parentText" presStyleLbl="node1" presStyleIdx="2" presStyleCnt="5">
        <dgm:presLayoutVars>
          <dgm:chMax val="1"/>
          <dgm:bulletEnabled val="1"/>
        </dgm:presLayoutVars>
      </dgm:prSet>
      <dgm:spPr/>
      <dgm:t>
        <a:bodyPr/>
        <a:lstStyle/>
        <a:p>
          <a:endParaRPr lang="en-US"/>
        </a:p>
      </dgm:t>
    </dgm:pt>
    <dgm:pt modelId="{236F211C-1C09-5344-91C3-6C0B757E0C85}" type="pres">
      <dgm:prSet presAssocID="{54504209-2F65-D246-A27A-BCF597FC3E13}" presName="descendantText" presStyleLbl="alignAccFollowNode1" presStyleIdx="2" presStyleCnt="5">
        <dgm:presLayoutVars>
          <dgm:bulletEnabled val="1"/>
        </dgm:presLayoutVars>
      </dgm:prSet>
      <dgm:spPr/>
      <dgm:t>
        <a:bodyPr/>
        <a:lstStyle/>
        <a:p>
          <a:endParaRPr lang="en-US"/>
        </a:p>
      </dgm:t>
    </dgm:pt>
    <dgm:pt modelId="{6AEA495B-95D7-BB46-A0B1-5AA45144DF62}" type="pres">
      <dgm:prSet presAssocID="{06AF1EBF-6D99-D441-B23E-30FD039D6DC6}" presName="sp" presStyleCnt="0"/>
      <dgm:spPr/>
    </dgm:pt>
    <dgm:pt modelId="{3F14A6AC-90FC-024F-B855-B0F916509BA1}" type="pres">
      <dgm:prSet presAssocID="{636E07F0-C153-A242-8A80-8147B6A9B8CB}" presName="linNode" presStyleCnt="0"/>
      <dgm:spPr/>
      <dgm:t>
        <a:bodyPr/>
        <a:lstStyle/>
        <a:p>
          <a:endParaRPr lang="en-US"/>
        </a:p>
      </dgm:t>
    </dgm:pt>
    <dgm:pt modelId="{8E1F6C59-5BEE-0044-BEF1-B93178E6691F}" type="pres">
      <dgm:prSet presAssocID="{636E07F0-C153-A242-8A80-8147B6A9B8CB}" presName="parentText" presStyleLbl="node1" presStyleIdx="3" presStyleCnt="5">
        <dgm:presLayoutVars>
          <dgm:chMax val="1"/>
          <dgm:bulletEnabled val="1"/>
        </dgm:presLayoutVars>
      </dgm:prSet>
      <dgm:spPr/>
      <dgm:t>
        <a:bodyPr/>
        <a:lstStyle/>
        <a:p>
          <a:endParaRPr lang="en-US"/>
        </a:p>
      </dgm:t>
    </dgm:pt>
    <dgm:pt modelId="{283F5906-50C4-AC4F-A856-0A255C804D75}" type="pres">
      <dgm:prSet presAssocID="{636E07F0-C153-A242-8A80-8147B6A9B8CB}" presName="descendantText" presStyleLbl="alignAccFollowNode1" presStyleIdx="3" presStyleCnt="5">
        <dgm:presLayoutVars>
          <dgm:bulletEnabled val="1"/>
        </dgm:presLayoutVars>
      </dgm:prSet>
      <dgm:spPr/>
      <dgm:t>
        <a:bodyPr/>
        <a:lstStyle/>
        <a:p>
          <a:endParaRPr lang="en-US"/>
        </a:p>
      </dgm:t>
    </dgm:pt>
    <dgm:pt modelId="{EFD18D1F-8DAC-5144-84C9-AD2AF7299BF9}" type="pres">
      <dgm:prSet presAssocID="{0EA7CDE6-BD1A-884F-875D-A735320C3265}" presName="sp" presStyleCnt="0"/>
      <dgm:spPr/>
      <dgm:t>
        <a:bodyPr/>
        <a:lstStyle/>
        <a:p>
          <a:endParaRPr lang="en-US"/>
        </a:p>
      </dgm:t>
    </dgm:pt>
    <dgm:pt modelId="{6E2F5F04-684F-0446-9BEA-95CD4D8D54D8}" type="pres">
      <dgm:prSet presAssocID="{AAD515F1-43C0-4A43-9571-4D3B8A27F520}" presName="linNode" presStyleCnt="0"/>
      <dgm:spPr/>
    </dgm:pt>
    <dgm:pt modelId="{E49B3CE0-0214-5240-BD1F-CCC146527F28}" type="pres">
      <dgm:prSet presAssocID="{AAD515F1-43C0-4A43-9571-4D3B8A27F520}" presName="parentText" presStyleLbl="node1" presStyleIdx="4" presStyleCnt="5">
        <dgm:presLayoutVars>
          <dgm:chMax val="1"/>
          <dgm:bulletEnabled val="1"/>
        </dgm:presLayoutVars>
      </dgm:prSet>
      <dgm:spPr/>
      <dgm:t>
        <a:bodyPr/>
        <a:lstStyle/>
        <a:p>
          <a:endParaRPr lang="en-US"/>
        </a:p>
      </dgm:t>
    </dgm:pt>
    <dgm:pt modelId="{2AEBDB90-F641-AB4E-AB11-AA5611C49C9D}" type="pres">
      <dgm:prSet presAssocID="{AAD515F1-43C0-4A43-9571-4D3B8A27F520}" presName="descendantText" presStyleLbl="alignAccFollowNode1" presStyleIdx="4" presStyleCnt="5">
        <dgm:presLayoutVars>
          <dgm:bulletEnabled val="1"/>
        </dgm:presLayoutVars>
      </dgm:prSet>
      <dgm:spPr/>
      <dgm:t>
        <a:bodyPr/>
        <a:lstStyle/>
        <a:p>
          <a:endParaRPr lang="en-US"/>
        </a:p>
      </dgm:t>
    </dgm:pt>
  </dgm:ptLst>
  <dgm:cxnLst>
    <dgm:cxn modelId="{522A463D-DA8F-C14B-B497-DC0C0A6CFEE5}" type="presOf" srcId="{1B0C6D4F-A040-A04C-81B5-3717883284BB}" destId="{A914A49F-D03F-2549-B7B0-E33700EE9945}" srcOrd="0" destOrd="0" presId="urn:microsoft.com/office/officeart/2005/8/layout/vList5"/>
    <dgm:cxn modelId="{4F207AE7-8B14-DB4E-8ECF-C3B9DF18B81D}" type="presOf" srcId="{BF66BEF8-5ECC-C340-943D-2F5F44641F6C}" destId="{D72AF334-268F-2740-AF02-A4730EDB61CD}" srcOrd="0" destOrd="0" presId="urn:microsoft.com/office/officeart/2005/8/layout/vList5"/>
    <dgm:cxn modelId="{F08DDB1D-BFF0-4049-8B37-236F3819638C}" srcId="{AAD515F1-43C0-4A43-9571-4D3B8A27F520}" destId="{ECFF49FF-D1CA-A349-B800-9CB491528F55}" srcOrd="0" destOrd="0" parTransId="{43D23755-D9BE-7941-BBEF-6779CC615538}" sibTransId="{AD107569-032E-AA47-8D76-D238A230194E}"/>
    <dgm:cxn modelId="{9316A818-6FAC-B843-BF8D-E58C5F5B9D99}" srcId="{7150C847-D601-BB4B-B66B-3BA5367F5EFB}" destId="{6FF9141D-7674-5E46-AE28-84193301DA6E}" srcOrd="1" destOrd="0" parTransId="{B24D4895-179E-824B-9D41-838AC92D0736}" sibTransId="{7C1972F7-4082-3D4C-B439-174CFF2B4EB2}"/>
    <dgm:cxn modelId="{0AA90CFC-B0BD-104B-BB1B-FB46A41BC647}" type="presOf" srcId="{54504209-2F65-D246-A27A-BCF597FC3E13}" destId="{1F2150ED-DC06-DE41-AE3A-FB5890C4A9D8}" srcOrd="0" destOrd="0" presId="urn:microsoft.com/office/officeart/2005/8/layout/vList5"/>
    <dgm:cxn modelId="{F9718B88-E481-1B46-944E-AF92459C1456}" srcId="{54504209-2F65-D246-A27A-BCF597FC3E13}" destId="{6C00A414-A2E0-194A-B2BF-DAAF0193AB25}" srcOrd="0" destOrd="0" parTransId="{846C7EDA-4BD2-1543-9C59-8EF8ADFCBCE9}" sibTransId="{5C20782B-D7F4-6E45-9DDA-955510E5C4D9}"/>
    <dgm:cxn modelId="{FF80BAD1-4CED-3E49-8B12-F7495EAEA9A6}" srcId="{636E07F0-C153-A242-8A80-8147B6A9B8CB}" destId="{D66D7E75-95E3-5F43-B303-DD9409FE62C2}" srcOrd="1" destOrd="0" parTransId="{7DC733AA-B0BA-6444-9FAB-73B02B4ABB45}" sibTransId="{3FEE3DD1-968F-DB4D-B215-9C6B91946D22}"/>
    <dgm:cxn modelId="{8D9D172B-ED51-A14A-BF5A-DB9989E8B8D4}" type="presOf" srcId="{2F17BDC9-5812-E845-AC79-F8933930F49C}" destId="{A914A49F-D03F-2549-B7B0-E33700EE9945}" srcOrd="0" destOrd="1" presId="urn:microsoft.com/office/officeart/2005/8/layout/vList5"/>
    <dgm:cxn modelId="{78A5F736-C0D8-F246-B319-B611ED28C323}" type="presOf" srcId="{D66D7E75-95E3-5F43-B303-DD9409FE62C2}" destId="{283F5906-50C4-AC4F-A856-0A255C804D75}" srcOrd="0" destOrd="1" presId="urn:microsoft.com/office/officeart/2005/8/layout/vList5"/>
    <dgm:cxn modelId="{C2E799AF-619A-1344-8EF0-67A2BED1AE12}" type="presOf" srcId="{57728693-5380-F545-9C6E-EE0E98728CCB}" destId="{283F5906-50C4-AC4F-A856-0A255C804D75}" srcOrd="0" destOrd="0" presId="urn:microsoft.com/office/officeart/2005/8/layout/vList5"/>
    <dgm:cxn modelId="{B3868DDB-5F85-8447-9026-CE646B418410}" srcId="{636E07F0-C153-A242-8A80-8147B6A9B8CB}" destId="{57728693-5380-F545-9C6E-EE0E98728CCB}" srcOrd="0" destOrd="0" parTransId="{0D2DEC57-77D6-4143-9321-591FFEB4E5D6}" sibTransId="{03A832CF-DEED-1245-AC37-D49E8112012D}"/>
    <dgm:cxn modelId="{F3945A0B-13B2-4749-9DB7-E94767134371}" type="presOf" srcId="{8090196D-D8BE-EE4D-97DA-D80A6DED8AE3}" destId="{E38B57E3-06FC-3C4E-BA10-66500920C5E9}" srcOrd="0" destOrd="0" presId="urn:microsoft.com/office/officeart/2005/8/layout/vList5"/>
    <dgm:cxn modelId="{F690A82D-13EA-8E44-B6DB-6F5D8B1B52D8}" srcId="{6FF9141D-7674-5E46-AE28-84193301DA6E}" destId="{BF66BEF8-5ECC-C340-943D-2F5F44641F6C}" srcOrd="0" destOrd="0" parTransId="{DFEA20E5-C8AD-8840-848F-68E1AD04E270}" sibTransId="{5F7192CF-B4BF-044C-BF5F-CFFE4517B9D3}"/>
    <dgm:cxn modelId="{896C2EDE-1866-D94C-9153-9CDD2ABC5E89}" srcId="{8090196D-D8BE-EE4D-97DA-D80A6DED8AE3}" destId="{1B0C6D4F-A040-A04C-81B5-3717883284BB}" srcOrd="0" destOrd="0" parTransId="{78B4F162-61BF-EC4F-9BBD-89648853AAE2}" sibTransId="{5E659660-1124-704F-BA88-3C2365E43FEF}"/>
    <dgm:cxn modelId="{A65F5DB3-CB48-FB4D-90CD-A678A828EE06}" type="presOf" srcId="{DE9576B5-19F3-134B-807F-4CEA2041F533}" destId="{236F211C-1C09-5344-91C3-6C0B757E0C85}" srcOrd="0" destOrd="1" presId="urn:microsoft.com/office/officeart/2005/8/layout/vList5"/>
    <dgm:cxn modelId="{28C470BF-2256-D14A-AE4A-95F36F146DD7}" srcId="{7150C847-D601-BB4B-B66B-3BA5367F5EFB}" destId="{AAD515F1-43C0-4A43-9571-4D3B8A27F520}" srcOrd="4" destOrd="0" parTransId="{1E33061E-6786-5648-B008-B8FA7FC8B224}" sibTransId="{C0CD0517-37BD-3749-AD88-6BACED9B230E}"/>
    <dgm:cxn modelId="{C6FEC4A8-9BB0-0244-AAA0-C52FBA22817D}" srcId="{7150C847-D601-BB4B-B66B-3BA5367F5EFB}" destId="{636E07F0-C153-A242-8A80-8147B6A9B8CB}" srcOrd="3" destOrd="0" parTransId="{42E946C5-7200-FC48-8055-73EF6EFDC10B}" sibTransId="{0EA7CDE6-BD1A-884F-875D-A735320C3265}"/>
    <dgm:cxn modelId="{FFC1EAF0-B290-244A-B2A8-AE4C59D5466F}" type="presOf" srcId="{2FA3C50A-3DCD-084D-AE78-DD2A93390A76}" destId="{2AEBDB90-F641-AB4E-AB11-AA5611C49C9D}" srcOrd="0" destOrd="1" presId="urn:microsoft.com/office/officeart/2005/8/layout/vList5"/>
    <dgm:cxn modelId="{9C0DCA58-07E4-F94B-9FE4-97AC1572D512}" srcId="{AAD515F1-43C0-4A43-9571-4D3B8A27F520}" destId="{2FA3C50A-3DCD-084D-AE78-DD2A93390A76}" srcOrd="1" destOrd="0" parTransId="{67551E4B-E86A-024E-9679-121A80D4D03B}" sibTransId="{34523195-6447-5946-A13F-09D1E250F866}"/>
    <dgm:cxn modelId="{56568A4F-F256-6A4E-8E15-8410FF82799A}" srcId="{8090196D-D8BE-EE4D-97DA-D80A6DED8AE3}" destId="{2F17BDC9-5812-E845-AC79-F8933930F49C}" srcOrd="1" destOrd="0" parTransId="{98300824-8A47-9F45-9AD2-BA2F71A3236B}" sibTransId="{1BCFB222-8490-2841-A0E8-8D086625D5E4}"/>
    <dgm:cxn modelId="{95B3E223-1054-A741-8C2B-EAEB1E849590}" type="presOf" srcId="{AAD515F1-43C0-4A43-9571-4D3B8A27F520}" destId="{E49B3CE0-0214-5240-BD1F-CCC146527F28}" srcOrd="0" destOrd="0" presId="urn:microsoft.com/office/officeart/2005/8/layout/vList5"/>
    <dgm:cxn modelId="{716D3194-414A-944F-936B-96757BC8FCD1}" type="presOf" srcId="{ECFF49FF-D1CA-A349-B800-9CB491528F55}" destId="{2AEBDB90-F641-AB4E-AB11-AA5611C49C9D}" srcOrd="0" destOrd="0" presId="urn:microsoft.com/office/officeart/2005/8/layout/vList5"/>
    <dgm:cxn modelId="{1CB4175B-E466-704C-97FF-42872546311C}" type="presOf" srcId="{6C00A414-A2E0-194A-B2BF-DAAF0193AB25}" destId="{236F211C-1C09-5344-91C3-6C0B757E0C85}" srcOrd="0" destOrd="0" presId="urn:microsoft.com/office/officeart/2005/8/layout/vList5"/>
    <dgm:cxn modelId="{6F39D2AC-72DD-DF48-A824-0212BB6C2941}" type="presOf" srcId="{636E07F0-C153-A242-8A80-8147B6A9B8CB}" destId="{8E1F6C59-5BEE-0044-BEF1-B93178E6691F}" srcOrd="0" destOrd="0" presId="urn:microsoft.com/office/officeart/2005/8/layout/vList5"/>
    <dgm:cxn modelId="{FE2DF8E0-7007-D742-A8A0-CD91D19D31A5}" type="presOf" srcId="{6FF9141D-7674-5E46-AE28-84193301DA6E}" destId="{894DDCA8-295B-CA4E-8DAA-9FCC9322A4C2}" srcOrd="0" destOrd="0" presId="urn:microsoft.com/office/officeart/2005/8/layout/vList5"/>
    <dgm:cxn modelId="{05AB8899-0F18-9D44-B3F7-8A073E4FF685}" srcId="{7150C847-D601-BB4B-B66B-3BA5367F5EFB}" destId="{8090196D-D8BE-EE4D-97DA-D80A6DED8AE3}" srcOrd="0" destOrd="0" parTransId="{40C59F9D-50F5-3B44-AD02-6B7783256D52}" sibTransId="{A805B40C-DB9B-CA4C-8811-40EB2338D02F}"/>
    <dgm:cxn modelId="{E9D575BC-B4C0-9B4C-ADB9-845477EF87F8}" type="presOf" srcId="{7150C847-D601-BB4B-B66B-3BA5367F5EFB}" destId="{E519CDB9-A151-BC41-BCBA-C425FD75CBDD}" srcOrd="0" destOrd="0" presId="urn:microsoft.com/office/officeart/2005/8/layout/vList5"/>
    <dgm:cxn modelId="{03D61F70-B014-7140-AA0E-F4185AFB668A}" srcId="{7150C847-D601-BB4B-B66B-3BA5367F5EFB}" destId="{54504209-2F65-D246-A27A-BCF597FC3E13}" srcOrd="2" destOrd="0" parTransId="{A7585006-1AF3-7D4B-9451-27CFF886F0EA}" sibTransId="{06AF1EBF-6D99-D441-B23E-30FD039D6DC6}"/>
    <dgm:cxn modelId="{A0FFEE9F-A789-924E-9028-91319B51A1B2}" srcId="{54504209-2F65-D246-A27A-BCF597FC3E13}" destId="{DE9576B5-19F3-134B-807F-4CEA2041F533}" srcOrd="1" destOrd="0" parTransId="{09978F79-B93D-5D42-BBA8-26E2CAA1C34D}" sibTransId="{858B70F9-E46B-BD40-BBF8-6089FEF37C90}"/>
    <dgm:cxn modelId="{C75D864B-B19F-BF44-ADDC-4AF628631870}" type="presParOf" srcId="{E519CDB9-A151-BC41-BCBA-C425FD75CBDD}" destId="{0DF04635-6B0D-7145-AE42-4777E09C01BB}" srcOrd="0" destOrd="0" presId="urn:microsoft.com/office/officeart/2005/8/layout/vList5"/>
    <dgm:cxn modelId="{957A05D3-AC2E-5342-AC64-A475882DBC90}" type="presParOf" srcId="{0DF04635-6B0D-7145-AE42-4777E09C01BB}" destId="{E38B57E3-06FC-3C4E-BA10-66500920C5E9}" srcOrd="0" destOrd="0" presId="urn:microsoft.com/office/officeart/2005/8/layout/vList5"/>
    <dgm:cxn modelId="{70DAB7D2-374B-7241-B9FE-89D9C6CEA1B0}" type="presParOf" srcId="{0DF04635-6B0D-7145-AE42-4777E09C01BB}" destId="{A914A49F-D03F-2549-B7B0-E33700EE9945}" srcOrd="1" destOrd="0" presId="urn:microsoft.com/office/officeart/2005/8/layout/vList5"/>
    <dgm:cxn modelId="{468BE4E6-533F-7D4F-8652-966B2D153966}" type="presParOf" srcId="{E519CDB9-A151-BC41-BCBA-C425FD75CBDD}" destId="{4EA8ED60-7244-F147-8759-2A1926E812E1}" srcOrd="1" destOrd="0" presId="urn:microsoft.com/office/officeart/2005/8/layout/vList5"/>
    <dgm:cxn modelId="{B472EEA1-A43C-6A44-B6B8-186A0D5C68CB}" type="presParOf" srcId="{E519CDB9-A151-BC41-BCBA-C425FD75CBDD}" destId="{F412D920-5DD1-B74D-BC42-77C85623A709}" srcOrd="2" destOrd="0" presId="urn:microsoft.com/office/officeart/2005/8/layout/vList5"/>
    <dgm:cxn modelId="{8D919816-79B4-2B4C-8ADC-ADB9F70FF688}" type="presParOf" srcId="{F412D920-5DD1-B74D-BC42-77C85623A709}" destId="{894DDCA8-295B-CA4E-8DAA-9FCC9322A4C2}" srcOrd="0" destOrd="0" presId="urn:microsoft.com/office/officeart/2005/8/layout/vList5"/>
    <dgm:cxn modelId="{657A4B02-5C47-7B4A-9ED4-2E24E8B9797A}" type="presParOf" srcId="{F412D920-5DD1-B74D-BC42-77C85623A709}" destId="{D72AF334-268F-2740-AF02-A4730EDB61CD}" srcOrd="1" destOrd="0" presId="urn:microsoft.com/office/officeart/2005/8/layout/vList5"/>
    <dgm:cxn modelId="{6C0678BE-8571-A14E-AEA4-783B53896EB3}" type="presParOf" srcId="{E519CDB9-A151-BC41-BCBA-C425FD75CBDD}" destId="{EE79E5FB-6951-D64D-932A-AF1FBAE6EB0A}" srcOrd="3" destOrd="0" presId="urn:microsoft.com/office/officeart/2005/8/layout/vList5"/>
    <dgm:cxn modelId="{248228D6-EEC8-8A4F-9463-7ADB564A6372}" type="presParOf" srcId="{E519CDB9-A151-BC41-BCBA-C425FD75CBDD}" destId="{ADEAE799-DE4B-9A46-899D-777EE16BCA64}" srcOrd="4" destOrd="0" presId="urn:microsoft.com/office/officeart/2005/8/layout/vList5"/>
    <dgm:cxn modelId="{C08E4850-4C0B-024D-8F72-9F935E34FB24}" type="presParOf" srcId="{ADEAE799-DE4B-9A46-899D-777EE16BCA64}" destId="{1F2150ED-DC06-DE41-AE3A-FB5890C4A9D8}" srcOrd="0" destOrd="0" presId="urn:microsoft.com/office/officeart/2005/8/layout/vList5"/>
    <dgm:cxn modelId="{978B4C2D-AE21-EB46-9685-542CA34A48A7}" type="presParOf" srcId="{ADEAE799-DE4B-9A46-899D-777EE16BCA64}" destId="{236F211C-1C09-5344-91C3-6C0B757E0C85}" srcOrd="1" destOrd="0" presId="urn:microsoft.com/office/officeart/2005/8/layout/vList5"/>
    <dgm:cxn modelId="{40918C1F-43A1-1D49-AABF-7372F7141018}" type="presParOf" srcId="{E519CDB9-A151-BC41-BCBA-C425FD75CBDD}" destId="{6AEA495B-95D7-BB46-A0B1-5AA45144DF62}" srcOrd="5" destOrd="0" presId="urn:microsoft.com/office/officeart/2005/8/layout/vList5"/>
    <dgm:cxn modelId="{4FDAC89D-8A2B-0049-90CE-ABB42A492BB1}" type="presParOf" srcId="{E519CDB9-A151-BC41-BCBA-C425FD75CBDD}" destId="{3F14A6AC-90FC-024F-B855-B0F916509BA1}" srcOrd="6" destOrd="0" presId="urn:microsoft.com/office/officeart/2005/8/layout/vList5"/>
    <dgm:cxn modelId="{5D175C53-0354-0146-B98C-EEA7C7793D64}" type="presParOf" srcId="{3F14A6AC-90FC-024F-B855-B0F916509BA1}" destId="{8E1F6C59-5BEE-0044-BEF1-B93178E6691F}" srcOrd="0" destOrd="0" presId="urn:microsoft.com/office/officeart/2005/8/layout/vList5"/>
    <dgm:cxn modelId="{5805F938-F70B-3A49-902C-E1ADEF9C9302}" type="presParOf" srcId="{3F14A6AC-90FC-024F-B855-B0F916509BA1}" destId="{283F5906-50C4-AC4F-A856-0A255C804D75}" srcOrd="1" destOrd="0" presId="urn:microsoft.com/office/officeart/2005/8/layout/vList5"/>
    <dgm:cxn modelId="{EFB535C8-69B8-954B-B5CD-C6F4B4C09BE9}" type="presParOf" srcId="{E519CDB9-A151-BC41-BCBA-C425FD75CBDD}" destId="{EFD18D1F-8DAC-5144-84C9-AD2AF7299BF9}" srcOrd="7" destOrd="0" presId="urn:microsoft.com/office/officeart/2005/8/layout/vList5"/>
    <dgm:cxn modelId="{3B8ECDB6-52CB-AF45-AE71-560CD3CAD278}" type="presParOf" srcId="{E519CDB9-A151-BC41-BCBA-C425FD75CBDD}" destId="{6E2F5F04-684F-0446-9BEA-95CD4D8D54D8}" srcOrd="8" destOrd="0" presId="urn:microsoft.com/office/officeart/2005/8/layout/vList5"/>
    <dgm:cxn modelId="{13AF8941-9F67-A643-B428-C7AEAA5F033B}" type="presParOf" srcId="{6E2F5F04-684F-0446-9BEA-95CD4D8D54D8}" destId="{E49B3CE0-0214-5240-BD1F-CCC146527F28}" srcOrd="0" destOrd="0" presId="urn:microsoft.com/office/officeart/2005/8/layout/vList5"/>
    <dgm:cxn modelId="{79C89717-B31C-7D4F-80EE-D46F2A200997}" type="presParOf" srcId="{6E2F5F04-684F-0446-9BEA-95CD4D8D54D8}" destId="{2AEBDB90-F641-AB4E-AB11-AA5611C49C9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7BA35-FCFB-7A40-8CF9-698CB3D4580F}">
      <dsp:nvSpPr>
        <dsp:cNvPr id="0" name=""/>
        <dsp:cNvSpPr/>
      </dsp:nvSpPr>
      <dsp:spPr>
        <a:xfrm>
          <a:off x="3411087" y="0"/>
          <a:ext cx="4147450" cy="4147450"/>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7C4AC41-80F1-2C47-9788-BBEF4495FA60}">
      <dsp:nvSpPr>
        <dsp:cNvPr id="0" name=""/>
        <dsp:cNvSpPr/>
      </dsp:nvSpPr>
      <dsp:spPr>
        <a:xfrm>
          <a:off x="3680671" y="269584"/>
          <a:ext cx="1658980" cy="16589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In-Memory Real-Time Performance</a:t>
          </a:r>
          <a:endParaRPr lang="en-US" sz="2000" kern="1200" dirty="0"/>
        </a:p>
      </dsp:txBody>
      <dsp:txXfrm>
        <a:off x="3761656" y="350569"/>
        <a:ext cx="1497010" cy="1497010"/>
      </dsp:txXfrm>
    </dsp:sp>
    <dsp:sp modelId="{26278FE6-0DF0-804C-B73F-A6C9E3BB60F0}">
      <dsp:nvSpPr>
        <dsp:cNvPr id="0" name=""/>
        <dsp:cNvSpPr/>
      </dsp:nvSpPr>
      <dsp:spPr>
        <a:xfrm>
          <a:off x="5629973" y="269584"/>
          <a:ext cx="1658980" cy="165898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Extreme Read &amp; Write Scalability</a:t>
          </a:r>
          <a:endParaRPr lang="en-US" sz="2000" kern="1200" dirty="0"/>
        </a:p>
      </dsp:txBody>
      <dsp:txXfrm>
        <a:off x="5710958" y="350569"/>
        <a:ext cx="1497010" cy="1497010"/>
      </dsp:txXfrm>
    </dsp:sp>
    <dsp:sp modelId="{1A12C702-B74F-AD41-AD13-17C32DA5EF35}">
      <dsp:nvSpPr>
        <dsp:cNvPr id="0" name=""/>
        <dsp:cNvSpPr/>
      </dsp:nvSpPr>
      <dsp:spPr>
        <a:xfrm>
          <a:off x="3680671" y="2218885"/>
          <a:ext cx="1658980" cy="1658980"/>
        </a:xfrm>
        <a:prstGeom prst="roundRect">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Rock Solid Availability</a:t>
          </a:r>
          <a:endParaRPr lang="en-US" sz="2000" kern="1200" dirty="0"/>
        </a:p>
      </dsp:txBody>
      <dsp:txXfrm>
        <a:off x="3761656" y="2299870"/>
        <a:ext cx="1497010" cy="1497010"/>
      </dsp:txXfrm>
    </dsp:sp>
    <dsp:sp modelId="{859446CD-5FD6-CA49-AD1B-BE350D8C5A8F}">
      <dsp:nvSpPr>
        <dsp:cNvPr id="0" name=""/>
        <dsp:cNvSpPr/>
      </dsp:nvSpPr>
      <dsp:spPr>
        <a:xfrm>
          <a:off x="5629973" y="2218885"/>
          <a:ext cx="1658980" cy="165898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Rapid Service Innovation</a:t>
          </a:r>
          <a:endParaRPr lang="en-US" sz="2000" kern="1200" dirty="0"/>
        </a:p>
      </dsp:txBody>
      <dsp:txXfrm>
        <a:off x="5710958" y="2299870"/>
        <a:ext cx="1497010" cy="14970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6DD75-401C-4CC0-93C8-01D8521ECB47}">
      <dsp:nvSpPr>
        <dsp:cNvPr id="0" name=""/>
        <dsp:cNvSpPr/>
      </dsp:nvSpPr>
      <dsp:spPr>
        <a:xfrm>
          <a:off x="1331" y="576022"/>
          <a:ext cx="1299048" cy="56485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GB" sz="2400" kern="1200" dirty="0" err="1" smtClean="0"/>
            <a:t>Binlog</a:t>
          </a:r>
          <a:endParaRPr lang="en-GB" sz="2400" kern="1200" dirty="0"/>
        </a:p>
      </dsp:txBody>
      <dsp:txXfrm>
        <a:off x="17875" y="592566"/>
        <a:ext cx="1265960" cy="531763"/>
      </dsp:txXfrm>
    </dsp:sp>
    <dsp:sp modelId="{89C4EF82-18F0-4FFA-8963-ED9AE8AC5939}">
      <dsp:nvSpPr>
        <dsp:cNvPr id="0" name=""/>
        <dsp:cNvSpPr/>
      </dsp:nvSpPr>
      <dsp:spPr>
        <a:xfrm>
          <a:off x="1331" y="277"/>
          <a:ext cx="1299048" cy="564851"/>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kern="1200" dirty="0" smtClean="0"/>
            <a:t>Master 1</a:t>
          </a:r>
          <a:endParaRPr lang="en-GB" sz="2200" kern="1200" dirty="0"/>
        </a:p>
      </dsp:txBody>
      <dsp:txXfrm>
        <a:off x="17875" y="16821"/>
        <a:ext cx="1265960" cy="531763"/>
      </dsp:txXfrm>
    </dsp:sp>
    <dsp:sp modelId="{67C039CC-32C8-4C3F-9408-13EC1ADC3551}">
      <dsp:nvSpPr>
        <dsp:cNvPr id="0" name=""/>
        <dsp:cNvSpPr/>
      </dsp:nvSpPr>
      <dsp:spPr>
        <a:xfrm>
          <a:off x="1518620" y="576022"/>
          <a:ext cx="1299048" cy="56485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GB" sz="2400" kern="1200" dirty="0" err="1" smtClean="0"/>
            <a:t>Binlog</a:t>
          </a:r>
          <a:endParaRPr lang="en-GB" sz="2400" kern="1200" dirty="0"/>
        </a:p>
      </dsp:txBody>
      <dsp:txXfrm>
        <a:off x="1535164" y="592566"/>
        <a:ext cx="1265960" cy="531763"/>
      </dsp:txXfrm>
    </dsp:sp>
    <dsp:sp modelId="{D4852578-22A7-49D1-85EB-B099FA138AA3}">
      <dsp:nvSpPr>
        <dsp:cNvPr id="0" name=""/>
        <dsp:cNvSpPr/>
      </dsp:nvSpPr>
      <dsp:spPr>
        <a:xfrm>
          <a:off x="1518620" y="277"/>
          <a:ext cx="1299048" cy="564851"/>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kern="1200" dirty="0" smtClean="0"/>
            <a:t>Master 2</a:t>
          </a:r>
          <a:endParaRPr lang="en-GB" sz="2200" kern="1200" dirty="0"/>
        </a:p>
      </dsp:txBody>
      <dsp:txXfrm>
        <a:off x="1535164" y="16821"/>
        <a:ext cx="1265960" cy="531763"/>
      </dsp:txXfrm>
    </dsp:sp>
    <dsp:sp modelId="{EFF1C8F4-FDE2-48BB-9F53-08BE95D49A0F}">
      <dsp:nvSpPr>
        <dsp:cNvPr id="0" name=""/>
        <dsp:cNvSpPr/>
      </dsp:nvSpPr>
      <dsp:spPr>
        <a:xfrm>
          <a:off x="3035908" y="576022"/>
          <a:ext cx="1299048" cy="56485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GB" sz="2400" kern="1200" dirty="0" smtClean="0"/>
            <a:t>…</a:t>
          </a:r>
          <a:endParaRPr lang="en-GB" sz="2400" kern="1200" dirty="0"/>
        </a:p>
      </dsp:txBody>
      <dsp:txXfrm>
        <a:off x="3052452" y="592566"/>
        <a:ext cx="1265960" cy="531763"/>
      </dsp:txXfrm>
    </dsp:sp>
    <dsp:sp modelId="{1AB20D0E-A2E7-46B8-AD98-012C7D79F02B}">
      <dsp:nvSpPr>
        <dsp:cNvPr id="0" name=""/>
        <dsp:cNvSpPr/>
      </dsp:nvSpPr>
      <dsp:spPr>
        <a:xfrm>
          <a:off x="3035908" y="277"/>
          <a:ext cx="1299048" cy="564851"/>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kern="1200" dirty="0" smtClean="0"/>
            <a:t>…</a:t>
          </a:r>
          <a:endParaRPr lang="en-GB" sz="2200" kern="1200" dirty="0"/>
        </a:p>
      </dsp:txBody>
      <dsp:txXfrm>
        <a:off x="3052452" y="16821"/>
        <a:ext cx="1265960" cy="531763"/>
      </dsp:txXfrm>
    </dsp:sp>
    <dsp:sp modelId="{EB15618B-BE05-4E2C-BC7B-F45C3B394D83}">
      <dsp:nvSpPr>
        <dsp:cNvPr id="0" name=""/>
        <dsp:cNvSpPr/>
      </dsp:nvSpPr>
      <dsp:spPr>
        <a:xfrm>
          <a:off x="4553196" y="576022"/>
          <a:ext cx="1299048" cy="564851"/>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GB" sz="2400" kern="1200" dirty="0" err="1" smtClean="0"/>
            <a:t>Binlog</a:t>
          </a:r>
          <a:endParaRPr lang="en-GB" sz="2400" kern="1200" dirty="0"/>
        </a:p>
      </dsp:txBody>
      <dsp:txXfrm>
        <a:off x="4569740" y="592566"/>
        <a:ext cx="1265960" cy="531763"/>
      </dsp:txXfrm>
    </dsp:sp>
    <dsp:sp modelId="{56AF1642-C13C-4473-A175-7FCCE140DAAB}">
      <dsp:nvSpPr>
        <dsp:cNvPr id="0" name=""/>
        <dsp:cNvSpPr/>
      </dsp:nvSpPr>
      <dsp:spPr>
        <a:xfrm>
          <a:off x="4553196" y="277"/>
          <a:ext cx="1299048" cy="564851"/>
        </a:xfrm>
        <a:prstGeom prst="roundRect">
          <a:avLst>
            <a:gd name="adj" fmla="val 1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GB" sz="2200" kern="1200" dirty="0" smtClean="0"/>
            <a:t>Master N</a:t>
          </a:r>
          <a:endParaRPr lang="en-GB" sz="2200" kern="1200" dirty="0"/>
        </a:p>
      </dsp:txBody>
      <dsp:txXfrm>
        <a:off x="4569740" y="16821"/>
        <a:ext cx="1265960" cy="53176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0C0FB-CA0B-4464-84EC-B0CF67AB93EC}">
      <dsp:nvSpPr>
        <dsp:cNvPr id="0" name=""/>
        <dsp:cNvSpPr/>
      </dsp:nvSpPr>
      <dsp:spPr>
        <a:xfrm>
          <a:off x="2391" y="406"/>
          <a:ext cx="1418217" cy="349342"/>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IO 1</a:t>
          </a:r>
          <a:endParaRPr lang="en-GB" sz="1500" kern="1200" dirty="0"/>
        </a:p>
      </dsp:txBody>
      <dsp:txXfrm>
        <a:off x="12623" y="10638"/>
        <a:ext cx="1397753" cy="328878"/>
      </dsp:txXfrm>
    </dsp:sp>
    <dsp:sp modelId="{9BED643F-DFCD-44E6-BA47-41EFCB2584CE}">
      <dsp:nvSpPr>
        <dsp:cNvPr id="0" name=""/>
        <dsp:cNvSpPr/>
      </dsp:nvSpPr>
      <dsp:spPr>
        <a:xfrm>
          <a:off x="2391" y="420815"/>
          <a:ext cx="1418217" cy="34934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Relay 1</a:t>
          </a:r>
          <a:endParaRPr lang="en-GB" sz="1500" kern="1200" dirty="0"/>
        </a:p>
      </dsp:txBody>
      <dsp:txXfrm>
        <a:off x="12623" y="431047"/>
        <a:ext cx="1397753" cy="328878"/>
      </dsp:txXfrm>
    </dsp:sp>
    <dsp:sp modelId="{4E6B48E8-B1D9-4755-98C6-5C0556A4B2CB}">
      <dsp:nvSpPr>
        <dsp:cNvPr id="0" name=""/>
        <dsp:cNvSpPr/>
      </dsp:nvSpPr>
      <dsp:spPr>
        <a:xfrm>
          <a:off x="2391" y="841223"/>
          <a:ext cx="1418217" cy="34934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Coordinator</a:t>
          </a:r>
          <a:endParaRPr lang="en-GB" sz="1500" kern="1200" dirty="0"/>
        </a:p>
      </dsp:txBody>
      <dsp:txXfrm>
        <a:off x="12623" y="851455"/>
        <a:ext cx="1397753" cy="328878"/>
      </dsp:txXfrm>
    </dsp:sp>
    <dsp:sp modelId="{54F38BF9-9262-4D54-AA81-330978C7711D}">
      <dsp:nvSpPr>
        <dsp:cNvPr id="0" name=""/>
        <dsp:cNvSpPr/>
      </dsp:nvSpPr>
      <dsp:spPr>
        <a:xfrm>
          <a:off x="2391"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W1</a:t>
          </a:r>
          <a:endParaRPr lang="en-GB" sz="1300" kern="1200" dirty="0"/>
        </a:p>
      </dsp:txBody>
      <dsp:txXfrm>
        <a:off x="12615" y="1271855"/>
        <a:ext cx="328608" cy="328894"/>
      </dsp:txXfrm>
    </dsp:sp>
    <dsp:sp modelId="{7C0D9A23-3EB1-48AE-92F3-03C48481A462}">
      <dsp:nvSpPr>
        <dsp:cNvPr id="0" name=""/>
        <dsp:cNvSpPr/>
      </dsp:nvSpPr>
      <dsp:spPr>
        <a:xfrm>
          <a:off x="358778"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W2</a:t>
          </a:r>
          <a:endParaRPr lang="en-GB" sz="1300" kern="1200" dirty="0"/>
        </a:p>
      </dsp:txBody>
      <dsp:txXfrm>
        <a:off x="369002" y="1271855"/>
        <a:ext cx="328608" cy="328894"/>
      </dsp:txXfrm>
    </dsp:sp>
    <dsp:sp modelId="{A62358B6-7B23-40A4-8118-2C0B8CBD3085}">
      <dsp:nvSpPr>
        <dsp:cNvPr id="0" name=""/>
        <dsp:cNvSpPr/>
      </dsp:nvSpPr>
      <dsp:spPr>
        <a:xfrm>
          <a:off x="715165"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a:t>
          </a:r>
          <a:endParaRPr lang="en-GB" sz="1300" kern="1200" dirty="0"/>
        </a:p>
      </dsp:txBody>
      <dsp:txXfrm>
        <a:off x="725389" y="1271855"/>
        <a:ext cx="328608" cy="328894"/>
      </dsp:txXfrm>
    </dsp:sp>
    <dsp:sp modelId="{D20458DC-7401-4AEA-A311-1DFE2526DD87}">
      <dsp:nvSpPr>
        <dsp:cNvPr id="0" name=""/>
        <dsp:cNvSpPr/>
      </dsp:nvSpPr>
      <dsp:spPr>
        <a:xfrm>
          <a:off x="1071552"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WX</a:t>
          </a:r>
          <a:endParaRPr lang="en-GB" sz="1300" kern="1200" dirty="0"/>
        </a:p>
      </dsp:txBody>
      <dsp:txXfrm>
        <a:off x="1081776" y="1271855"/>
        <a:ext cx="328608" cy="328894"/>
      </dsp:txXfrm>
    </dsp:sp>
    <dsp:sp modelId="{1559D3A8-FAD9-4399-9027-4594A6ECD9FC}">
      <dsp:nvSpPr>
        <dsp:cNvPr id="0" name=""/>
        <dsp:cNvSpPr/>
      </dsp:nvSpPr>
      <dsp:spPr>
        <a:xfrm>
          <a:off x="1479250" y="406"/>
          <a:ext cx="1418217" cy="349342"/>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IO 2</a:t>
          </a:r>
          <a:endParaRPr lang="en-GB" sz="1500" kern="1200" dirty="0"/>
        </a:p>
      </dsp:txBody>
      <dsp:txXfrm>
        <a:off x="1489482" y="10638"/>
        <a:ext cx="1397753" cy="328878"/>
      </dsp:txXfrm>
    </dsp:sp>
    <dsp:sp modelId="{B3FAC8D3-CAFD-41B4-B6AD-F574ED48CE4F}">
      <dsp:nvSpPr>
        <dsp:cNvPr id="0" name=""/>
        <dsp:cNvSpPr/>
      </dsp:nvSpPr>
      <dsp:spPr>
        <a:xfrm>
          <a:off x="1479250" y="420815"/>
          <a:ext cx="1418217" cy="34934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Relay 2</a:t>
          </a:r>
          <a:endParaRPr lang="en-GB" sz="1500" kern="1200" dirty="0"/>
        </a:p>
      </dsp:txBody>
      <dsp:txXfrm>
        <a:off x="1489482" y="431047"/>
        <a:ext cx="1397753" cy="328878"/>
      </dsp:txXfrm>
    </dsp:sp>
    <dsp:sp modelId="{4317D9B0-7E7F-4523-ABCA-39CAE8C6F1B4}">
      <dsp:nvSpPr>
        <dsp:cNvPr id="0" name=""/>
        <dsp:cNvSpPr/>
      </dsp:nvSpPr>
      <dsp:spPr>
        <a:xfrm>
          <a:off x="1479250" y="841223"/>
          <a:ext cx="1418217" cy="34934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Coordinator</a:t>
          </a:r>
          <a:endParaRPr lang="en-GB" sz="1500" kern="1200" dirty="0"/>
        </a:p>
      </dsp:txBody>
      <dsp:txXfrm>
        <a:off x="1489482" y="851455"/>
        <a:ext cx="1397753" cy="328878"/>
      </dsp:txXfrm>
    </dsp:sp>
    <dsp:sp modelId="{682064A9-287F-4E41-AF2E-F07BC33FA1FA}">
      <dsp:nvSpPr>
        <dsp:cNvPr id="0" name=""/>
        <dsp:cNvSpPr/>
      </dsp:nvSpPr>
      <dsp:spPr>
        <a:xfrm>
          <a:off x="1479250"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W1</a:t>
          </a:r>
          <a:endParaRPr lang="en-GB" sz="1300" kern="1200" dirty="0"/>
        </a:p>
      </dsp:txBody>
      <dsp:txXfrm>
        <a:off x="1489474" y="1271855"/>
        <a:ext cx="328608" cy="328894"/>
      </dsp:txXfrm>
    </dsp:sp>
    <dsp:sp modelId="{12B21AB4-EBEF-4EF2-AF28-67343574D97E}">
      <dsp:nvSpPr>
        <dsp:cNvPr id="0" name=""/>
        <dsp:cNvSpPr/>
      </dsp:nvSpPr>
      <dsp:spPr>
        <a:xfrm>
          <a:off x="1835637"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W2</a:t>
          </a:r>
          <a:endParaRPr lang="en-GB" sz="1300" kern="1200" dirty="0"/>
        </a:p>
      </dsp:txBody>
      <dsp:txXfrm>
        <a:off x="1845861" y="1271855"/>
        <a:ext cx="328608" cy="328894"/>
      </dsp:txXfrm>
    </dsp:sp>
    <dsp:sp modelId="{94A3D189-4BD3-4C2F-AEE1-3A825506016F}">
      <dsp:nvSpPr>
        <dsp:cNvPr id="0" name=""/>
        <dsp:cNvSpPr/>
      </dsp:nvSpPr>
      <dsp:spPr>
        <a:xfrm>
          <a:off x="2192024"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a:t>
          </a:r>
          <a:endParaRPr lang="en-GB" sz="1300" kern="1200" dirty="0"/>
        </a:p>
      </dsp:txBody>
      <dsp:txXfrm>
        <a:off x="2202248" y="1271855"/>
        <a:ext cx="328608" cy="328894"/>
      </dsp:txXfrm>
    </dsp:sp>
    <dsp:sp modelId="{DCA2DADC-6EAF-4FA4-B564-202E70BEB55E}">
      <dsp:nvSpPr>
        <dsp:cNvPr id="0" name=""/>
        <dsp:cNvSpPr/>
      </dsp:nvSpPr>
      <dsp:spPr>
        <a:xfrm>
          <a:off x="2548411"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WX</a:t>
          </a:r>
          <a:endParaRPr lang="en-GB" sz="1300" kern="1200" dirty="0"/>
        </a:p>
      </dsp:txBody>
      <dsp:txXfrm>
        <a:off x="2558635" y="1271855"/>
        <a:ext cx="328608" cy="328894"/>
      </dsp:txXfrm>
    </dsp:sp>
    <dsp:sp modelId="{1F4B16B6-140C-4176-BF2D-24A13BAC0574}">
      <dsp:nvSpPr>
        <dsp:cNvPr id="0" name=""/>
        <dsp:cNvSpPr/>
      </dsp:nvSpPr>
      <dsp:spPr>
        <a:xfrm>
          <a:off x="2956109" y="406"/>
          <a:ext cx="1418217" cy="349342"/>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a:t>
          </a:r>
          <a:endParaRPr lang="en-GB" sz="1500" kern="1200" dirty="0"/>
        </a:p>
      </dsp:txBody>
      <dsp:txXfrm>
        <a:off x="2966341" y="10638"/>
        <a:ext cx="1397753" cy="328878"/>
      </dsp:txXfrm>
    </dsp:sp>
    <dsp:sp modelId="{E35A4644-12C2-499D-B5AA-9D1C22534FE5}">
      <dsp:nvSpPr>
        <dsp:cNvPr id="0" name=""/>
        <dsp:cNvSpPr/>
      </dsp:nvSpPr>
      <dsp:spPr>
        <a:xfrm>
          <a:off x="2956109" y="420815"/>
          <a:ext cx="1418217" cy="34934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a:t>
          </a:r>
          <a:endParaRPr lang="en-GB" sz="1500" kern="1200" dirty="0"/>
        </a:p>
      </dsp:txBody>
      <dsp:txXfrm>
        <a:off x="2966341" y="431047"/>
        <a:ext cx="1397753" cy="328878"/>
      </dsp:txXfrm>
    </dsp:sp>
    <dsp:sp modelId="{BFE945DB-7034-40E5-B23B-DBB400EA7E09}">
      <dsp:nvSpPr>
        <dsp:cNvPr id="0" name=""/>
        <dsp:cNvSpPr/>
      </dsp:nvSpPr>
      <dsp:spPr>
        <a:xfrm>
          <a:off x="2956109" y="841223"/>
          <a:ext cx="1418217" cy="34934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Coordinator</a:t>
          </a:r>
          <a:endParaRPr lang="en-GB" sz="1500" kern="1200" dirty="0"/>
        </a:p>
      </dsp:txBody>
      <dsp:txXfrm>
        <a:off x="2966341" y="851455"/>
        <a:ext cx="1397753" cy="328878"/>
      </dsp:txXfrm>
    </dsp:sp>
    <dsp:sp modelId="{03242FF3-266C-430E-BAE9-E7CAA19D44E8}">
      <dsp:nvSpPr>
        <dsp:cNvPr id="0" name=""/>
        <dsp:cNvSpPr/>
      </dsp:nvSpPr>
      <dsp:spPr>
        <a:xfrm>
          <a:off x="2956109"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W1</a:t>
          </a:r>
          <a:endParaRPr lang="en-GB" sz="1300" kern="1200" dirty="0"/>
        </a:p>
      </dsp:txBody>
      <dsp:txXfrm>
        <a:off x="2966333" y="1271855"/>
        <a:ext cx="328608" cy="328894"/>
      </dsp:txXfrm>
    </dsp:sp>
    <dsp:sp modelId="{9E60A158-ADB6-4450-9E0E-62C197B51E26}">
      <dsp:nvSpPr>
        <dsp:cNvPr id="0" name=""/>
        <dsp:cNvSpPr/>
      </dsp:nvSpPr>
      <dsp:spPr>
        <a:xfrm>
          <a:off x="3312496"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W2</a:t>
          </a:r>
          <a:endParaRPr lang="en-GB" sz="1300" kern="1200" dirty="0"/>
        </a:p>
      </dsp:txBody>
      <dsp:txXfrm>
        <a:off x="3322720" y="1271855"/>
        <a:ext cx="328608" cy="328894"/>
      </dsp:txXfrm>
    </dsp:sp>
    <dsp:sp modelId="{B63C2CAA-B9E5-41BD-9105-6FED97F91741}">
      <dsp:nvSpPr>
        <dsp:cNvPr id="0" name=""/>
        <dsp:cNvSpPr/>
      </dsp:nvSpPr>
      <dsp:spPr>
        <a:xfrm>
          <a:off x="3668883"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a:t>
          </a:r>
          <a:endParaRPr lang="en-GB" sz="1300" kern="1200" dirty="0"/>
        </a:p>
      </dsp:txBody>
      <dsp:txXfrm>
        <a:off x="3679107" y="1271855"/>
        <a:ext cx="328608" cy="328894"/>
      </dsp:txXfrm>
    </dsp:sp>
    <dsp:sp modelId="{FBDA5026-D857-4233-8555-AF00E8AABD15}">
      <dsp:nvSpPr>
        <dsp:cNvPr id="0" name=""/>
        <dsp:cNvSpPr/>
      </dsp:nvSpPr>
      <dsp:spPr>
        <a:xfrm>
          <a:off x="4025269"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WX</a:t>
          </a:r>
          <a:endParaRPr lang="en-GB" sz="1300" kern="1200" dirty="0"/>
        </a:p>
      </dsp:txBody>
      <dsp:txXfrm>
        <a:off x="4035493" y="1271855"/>
        <a:ext cx="328608" cy="328894"/>
      </dsp:txXfrm>
    </dsp:sp>
    <dsp:sp modelId="{0CE19243-1F3B-4A19-807A-ACE54401F23D}">
      <dsp:nvSpPr>
        <dsp:cNvPr id="0" name=""/>
        <dsp:cNvSpPr/>
      </dsp:nvSpPr>
      <dsp:spPr>
        <a:xfrm>
          <a:off x="4432968" y="406"/>
          <a:ext cx="1418217" cy="349342"/>
        </a:xfrm>
        <a:prstGeom prst="roundRect">
          <a:avLst>
            <a:gd name="adj" fmla="val 1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IO N</a:t>
          </a:r>
          <a:endParaRPr lang="en-GB" sz="1500" kern="1200" dirty="0"/>
        </a:p>
      </dsp:txBody>
      <dsp:txXfrm>
        <a:off x="4443200" y="10638"/>
        <a:ext cx="1397753" cy="328878"/>
      </dsp:txXfrm>
    </dsp:sp>
    <dsp:sp modelId="{69A28A19-41E9-47C4-A419-36FBB5580036}">
      <dsp:nvSpPr>
        <dsp:cNvPr id="0" name=""/>
        <dsp:cNvSpPr/>
      </dsp:nvSpPr>
      <dsp:spPr>
        <a:xfrm>
          <a:off x="4432968" y="420815"/>
          <a:ext cx="1418217" cy="349342"/>
        </a:xfrm>
        <a:prstGeom prst="roundRect">
          <a:avLst>
            <a:gd name="adj" fmla="val 1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Relay N</a:t>
          </a:r>
          <a:endParaRPr lang="en-GB" sz="1500" kern="1200" dirty="0"/>
        </a:p>
      </dsp:txBody>
      <dsp:txXfrm>
        <a:off x="4443200" y="431047"/>
        <a:ext cx="1397753" cy="328878"/>
      </dsp:txXfrm>
    </dsp:sp>
    <dsp:sp modelId="{2671C0D8-D75F-4CD9-B17B-63A99B5FB4A4}">
      <dsp:nvSpPr>
        <dsp:cNvPr id="0" name=""/>
        <dsp:cNvSpPr/>
      </dsp:nvSpPr>
      <dsp:spPr>
        <a:xfrm>
          <a:off x="4432968" y="841223"/>
          <a:ext cx="1418217" cy="349342"/>
        </a:xfrm>
        <a:prstGeom prst="roundRect">
          <a:avLst>
            <a:gd name="adj" fmla="val 1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GB" sz="1500" kern="1200" dirty="0" smtClean="0"/>
            <a:t>Coordinator</a:t>
          </a:r>
          <a:endParaRPr lang="en-GB" sz="1500" kern="1200" dirty="0"/>
        </a:p>
      </dsp:txBody>
      <dsp:txXfrm>
        <a:off x="4443200" y="851455"/>
        <a:ext cx="1397753" cy="328878"/>
      </dsp:txXfrm>
    </dsp:sp>
    <dsp:sp modelId="{2577C651-4D8A-484C-8797-CEEABFD864EE}">
      <dsp:nvSpPr>
        <dsp:cNvPr id="0" name=""/>
        <dsp:cNvSpPr/>
      </dsp:nvSpPr>
      <dsp:spPr>
        <a:xfrm>
          <a:off x="4432968"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W1</a:t>
          </a:r>
          <a:endParaRPr lang="en-GB" sz="1300" kern="1200" dirty="0"/>
        </a:p>
      </dsp:txBody>
      <dsp:txXfrm>
        <a:off x="4443192" y="1271855"/>
        <a:ext cx="328608" cy="328894"/>
      </dsp:txXfrm>
    </dsp:sp>
    <dsp:sp modelId="{57B47C80-B084-42CB-BDBD-51147A6B6020}">
      <dsp:nvSpPr>
        <dsp:cNvPr id="0" name=""/>
        <dsp:cNvSpPr/>
      </dsp:nvSpPr>
      <dsp:spPr>
        <a:xfrm>
          <a:off x="4789354"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W2</a:t>
          </a:r>
          <a:endParaRPr lang="en-GB" sz="1300" kern="1200" dirty="0"/>
        </a:p>
      </dsp:txBody>
      <dsp:txXfrm>
        <a:off x="4799578" y="1271855"/>
        <a:ext cx="328608" cy="328894"/>
      </dsp:txXfrm>
    </dsp:sp>
    <dsp:sp modelId="{58604288-8A36-4BF9-AE6C-90F53DC54106}">
      <dsp:nvSpPr>
        <dsp:cNvPr id="0" name=""/>
        <dsp:cNvSpPr/>
      </dsp:nvSpPr>
      <dsp:spPr>
        <a:xfrm>
          <a:off x="5145741"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a:t>
          </a:r>
          <a:endParaRPr lang="en-GB" sz="1300" kern="1200" dirty="0"/>
        </a:p>
      </dsp:txBody>
      <dsp:txXfrm>
        <a:off x="5155965" y="1271855"/>
        <a:ext cx="328608" cy="328894"/>
      </dsp:txXfrm>
    </dsp:sp>
    <dsp:sp modelId="{A16C9108-5ABF-4098-821B-F16AEECA6BA2}">
      <dsp:nvSpPr>
        <dsp:cNvPr id="0" name=""/>
        <dsp:cNvSpPr/>
      </dsp:nvSpPr>
      <dsp:spPr>
        <a:xfrm>
          <a:off x="5502128" y="1261631"/>
          <a:ext cx="349056" cy="34934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GB" sz="1300" kern="1200" dirty="0" smtClean="0"/>
            <a:t>WX</a:t>
          </a:r>
          <a:endParaRPr lang="en-GB" sz="1300" kern="1200" dirty="0"/>
        </a:p>
      </dsp:txBody>
      <dsp:txXfrm>
        <a:off x="5512352" y="1271855"/>
        <a:ext cx="328608" cy="3288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6DD75-401C-4CC0-93C8-01D8521ECB47}">
      <dsp:nvSpPr>
        <dsp:cNvPr id="0" name=""/>
        <dsp:cNvSpPr/>
      </dsp:nvSpPr>
      <dsp:spPr>
        <a:xfrm>
          <a:off x="580" y="736769"/>
          <a:ext cx="1187015" cy="418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kern="1200" dirty="0" smtClean="0"/>
            <a:t>Connector</a:t>
          </a:r>
          <a:endParaRPr lang="en-GB" sz="1800" kern="1200" dirty="0"/>
        </a:p>
      </dsp:txBody>
      <dsp:txXfrm>
        <a:off x="12848" y="749037"/>
        <a:ext cx="1162479" cy="394315"/>
      </dsp:txXfrm>
    </dsp:sp>
    <dsp:sp modelId="{89C4EF82-18F0-4FFA-8963-ED9AE8AC5939}">
      <dsp:nvSpPr>
        <dsp:cNvPr id="0" name=""/>
        <dsp:cNvSpPr/>
      </dsp:nvSpPr>
      <dsp:spPr>
        <a:xfrm>
          <a:off x="0" y="0"/>
          <a:ext cx="1184698" cy="712207"/>
        </a:xfrm>
        <a:prstGeom prst="roundRect">
          <a:avLst>
            <a:gd name="adj" fmla="val 1000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Application</a:t>
          </a:r>
          <a:endParaRPr lang="en-GB" sz="1700" kern="1200" dirty="0"/>
        </a:p>
      </dsp:txBody>
      <dsp:txXfrm>
        <a:off x="20860" y="20860"/>
        <a:ext cx="1142978" cy="67048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76DD75-401C-4CC0-93C8-01D8521ECB47}">
      <dsp:nvSpPr>
        <dsp:cNvPr id="0" name=""/>
        <dsp:cNvSpPr/>
      </dsp:nvSpPr>
      <dsp:spPr>
        <a:xfrm>
          <a:off x="580" y="736769"/>
          <a:ext cx="1187015" cy="41885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kern="1200" dirty="0" smtClean="0"/>
            <a:t>Connector</a:t>
          </a:r>
          <a:endParaRPr lang="en-GB" sz="1800" kern="1200" dirty="0"/>
        </a:p>
      </dsp:txBody>
      <dsp:txXfrm>
        <a:off x="12848" y="749037"/>
        <a:ext cx="1162479" cy="394315"/>
      </dsp:txXfrm>
    </dsp:sp>
    <dsp:sp modelId="{89C4EF82-18F0-4FFA-8963-ED9AE8AC5939}">
      <dsp:nvSpPr>
        <dsp:cNvPr id="0" name=""/>
        <dsp:cNvSpPr/>
      </dsp:nvSpPr>
      <dsp:spPr>
        <a:xfrm>
          <a:off x="0" y="0"/>
          <a:ext cx="1184698" cy="712207"/>
        </a:xfrm>
        <a:prstGeom prst="roundRect">
          <a:avLst>
            <a:gd name="adj" fmla="val 10000"/>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Application</a:t>
          </a:r>
          <a:endParaRPr lang="en-GB" sz="1700" kern="1200" dirty="0"/>
        </a:p>
      </dsp:txBody>
      <dsp:txXfrm>
        <a:off x="20860" y="20860"/>
        <a:ext cx="1142978" cy="6704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D7C8DF-BEA0-3840-A38A-78697E4A5706}">
      <dsp:nvSpPr>
        <dsp:cNvPr id="0" name=""/>
        <dsp:cNvSpPr/>
      </dsp:nvSpPr>
      <dsp:spPr>
        <a:xfrm rot="5400000">
          <a:off x="7225464" y="-3133533"/>
          <a:ext cx="679340" cy="7120127"/>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t>Memory optimized tables with durability</a:t>
          </a:r>
          <a:endParaRPr lang="en-US" sz="1800" kern="1200" dirty="0"/>
        </a:p>
        <a:p>
          <a:pPr marL="171450" lvl="1" indent="-171450" algn="l" defTabSz="800100">
            <a:lnSpc>
              <a:spcPct val="90000"/>
            </a:lnSpc>
            <a:spcBef>
              <a:spcPct val="0"/>
            </a:spcBef>
            <a:spcAft>
              <a:spcPct val="15000"/>
            </a:spcAft>
            <a:buChar char="••"/>
          </a:pPr>
          <a:r>
            <a:rPr lang="en-US" sz="1800" kern="1200" dirty="0" smtClean="0"/>
            <a:t>Predictable Low-Latency, Bounded Access Time</a:t>
          </a:r>
          <a:endParaRPr lang="en-US" sz="1800" kern="1200" dirty="0"/>
        </a:p>
      </dsp:txBody>
      <dsp:txXfrm rot="-5400000">
        <a:off x="4005071" y="120023"/>
        <a:ext cx="7086964" cy="613014"/>
      </dsp:txXfrm>
    </dsp:sp>
    <dsp:sp modelId="{0C5DF878-CAF1-584D-99FA-E2F6A04331AF}">
      <dsp:nvSpPr>
        <dsp:cNvPr id="0" name=""/>
        <dsp:cNvSpPr/>
      </dsp:nvSpPr>
      <dsp:spPr>
        <a:xfrm>
          <a:off x="0" y="1942"/>
          <a:ext cx="4005071" cy="84917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t>REAL-TIME</a:t>
          </a:r>
          <a:endParaRPr lang="en-US" sz="2400" kern="1200" dirty="0"/>
        </a:p>
      </dsp:txBody>
      <dsp:txXfrm>
        <a:off x="41453" y="43395"/>
        <a:ext cx="3922165" cy="766270"/>
      </dsp:txXfrm>
    </dsp:sp>
    <dsp:sp modelId="{A914A49F-D03F-2549-B7B0-E33700EE9945}">
      <dsp:nvSpPr>
        <dsp:cNvPr id="0" name=""/>
        <dsp:cNvSpPr/>
      </dsp:nvSpPr>
      <dsp:spPr>
        <a:xfrm rot="5400000">
          <a:off x="7225464" y="-2241898"/>
          <a:ext cx="679340" cy="7120127"/>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Auto-Sharding, Multi-Master</a:t>
          </a:r>
          <a:endParaRPr lang="en-US" sz="2000" kern="1200" dirty="0"/>
        </a:p>
        <a:p>
          <a:pPr marL="228600" lvl="1" indent="-228600" algn="l" defTabSz="889000">
            <a:lnSpc>
              <a:spcPct val="90000"/>
            </a:lnSpc>
            <a:spcBef>
              <a:spcPct val="0"/>
            </a:spcBef>
            <a:spcAft>
              <a:spcPct val="15000"/>
            </a:spcAft>
            <a:buChar char="••"/>
          </a:pPr>
          <a:r>
            <a:rPr lang="en-US" sz="2000" kern="1200" dirty="0" smtClean="0"/>
            <a:t>ACID Compliant, OLTP + Real-Time Analytics</a:t>
          </a:r>
          <a:endParaRPr lang="en-US" sz="2000" kern="1200" dirty="0"/>
        </a:p>
      </dsp:txBody>
      <dsp:txXfrm rot="-5400000">
        <a:off x="4005071" y="1011658"/>
        <a:ext cx="7086964" cy="613014"/>
      </dsp:txXfrm>
    </dsp:sp>
    <dsp:sp modelId="{E38B57E3-06FC-3C4E-BA10-66500920C5E9}">
      <dsp:nvSpPr>
        <dsp:cNvPr id="0" name=""/>
        <dsp:cNvSpPr/>
      </dsp:nvSpPr>
      <dsp:spPr>
        <a:xfrm>
          <a:off x="0" y="893577"/>
          <a:ext cx="4005071" cy="849176"/>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cap="all" dirty="0" smtClean="0">
              <a:latin typeface="+mn-lt"/>
              <a:ea typeface="ＭＳ Ｐゴシック" pitchFamily="34" charset="-128"/>
              <a:cs typeface="+mn-cs"/>
            </a:rPr>
            <a:t>HIGH SCALE, READS + WRITES</a:t>
          </a:r>
          <a:endParaRPr lang="en-US" sz="2400" kern="1200" dirty="0"/>
        </a:p>
      </dsp:txBody>
      <dsp:txXfrm>
        <a:off x="41453" y="935030"/>
        <a:ext cx="3922165" cy="766270"/>
      </dsp:txXfrm>
    </dsp:sp>
    <dsp:sp modelId="{5417FC55-588F-D348-B8C5-C28EA7452DC1}">
      <dsp:nvSpPr>
        <dsp:cNvPr id="0" name=""/>
        <dsp:cNvSpPr/>
      </dsp:nvSpPr>
      <dsp:spPr>
        <a:xfrm rot="5400000">
          <a:off x="7225464" y="-1350263"/>
          <a:ext cx="679340" cy="7120127"/>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Shared nothing, no Single Point of Failure</a:t>
          </a:r>
          <a:endParaRPr lang="en-US" sz="2000" kern="1200" dirty="0"/>
        </a:p>
        <a:p>
          <a:pPr marL="228600" lvl="1" indent="-228600" algn="l" defTabSz="889000">
            <a:lnSpc>
              <a:spcPct val="90000"/>
            </a:lnSpc>
            <a:spcBef>
              <a:spcPct val="0"/>
            </a:spcBef>
            <a:spcAft>
              <a:spcPct val="15000"/>
            </a:spcAft>
            <a:buChar char="••"/>
          </a:pPr>
          <a:r>
            <a:rPr lang="en-US" sz="2000" kern="1200" dirty="0" smtClean="0"/>
            <a:t>Self Healing + On-Line Operations</a:t>
          </a:r>
          <a:endParaRPr lang="en-US" sz="2000" kern="1200" dirty="0"/>
        </a:p>
      </dsp:txBody>
      <dsp:txXfrm rot="-5400000">
        <a:off x="4005071" y="1903293"/>
        <a:ext cx="7086964" cy="613014"/>
      </dsp:txXfrm>
    </dsp:sp>
    <dsp:sp modelId="{4BCDD235-DC33-0E4D-8744-1864F9382F8E}">
      <dsp:nvSpPr>
        <dsp:cNvPr id="0" name=""/>
        <dsp:cNvSpPr/>
      </dsp:nvSpPr>
      <dsp:spPr>
        <a:xfrm>
          <a:off x="0" y="1785211"/>
          <a:ext cx="4005071" cy="849176"/>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dirty="0" smtClean="0"/>
            <a:t>99.999% AVAILABILITY</a:t>
          </a:r>
          <a:endParaRPr lang="en-US" sz="2400" kern="1200" dirty="0"/>
        </a:p>
      </dsp:txBody>
      <dsp:txXfrm>
        <a:off x="41453" y="1826664"/>
        <a:ext cx="3922165" cy="766270"/>
      </dsp:txXfrm>
    </dsp:sp>
    <dsp:sp modelId="{3A19A058-25E8-E049-AA13-F5F9F020A14C}">
      <dsp:nvSpPr>
        <dsp:cNvPr id="0" name=""/>
        <dsp:cNvSpPr/>
      </dsp:nvSpPr>
      <dsp:spPr>
        <a:xfrm rot="5400000">
          <a:off x="7225464" y="-458628"/>
          <a:ext cx="679340" cy="7120127"/>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228600" lvl="1" indent="-228600" algn="l" defTabSz="889000">
            <a:lnSpc>
              <a:spcPct val="90000"/>
            </a:lnSpc>
            <a:spcBef>
              <a:spcPct val="0"/>
            </a:spcBef>
            <a:spcAft>
              <a:spcPct val="15000"/>
            </a:spcAft>
            <a:buChar char="••"/>
          </a:pPr>
          <a:r>
            <a:rPr lang="en-US" sz="2000" kern="1200" smtClean="0"/>
            <a:t>Key/Value + Complex, Relational Queries</a:t>
          </a:r>
          <a:endParaRPr lang="en-US" sz="2000" kern="1200" dirty="0"/>
        </a:p>
        <a:p>
          <a:pPr marL="228600" lvl="1" indent="-228600" algn="l" defTabSz="889000">
            <a:lnSpc>
              <a:spcPct val="90000"/>
            </a:lnSpc>
            <a:spcBef>
              <a:spcPct val="0"/>
            </a:spcBef>
            <a:spcAft>
              <a:spcPct val="15000"/>
            </a:spcAft>
            <a:buChar char="••"/>
          </a:pPr>
          <a:r>
            <a:rPr lang="en-US" sz="2000" kern="1200" dirty="0" smtClean="0"/>
            <a:t>SQL + Memcached + JavaScript + Java + HTTP/REST &amp; C++</a:t>
          </a:r>
          <a:endParaRPr lang="en-US" sz="2000" kern="1200" dirty="0"/>
        </a:p>
      </dsp:txBody>
      <dsp:txXfrm rot="-5400000">
        <a:off x="4005071" y="2794928"/>
        <a:ext cx="7086964" cy="613014"/>
      </dsp:txXfrm>
    </dsp:sp>
    <dsp:sp modelId="{5F7D4A6B-5903-B041-85BF-F721800CC8D3}">
      <dsp:nvSpPr>
        <dsp:cNvPr id="0" name=""/>
        <dsp:cNvSpPr/>
      </dsp:nvSpPr>
      <dsp:spPr>
        <a:xfrm>
          <a:off x="0" y="2676846"/>
          <a:ext cx="4005071" cy="849176"/>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smtClean="0"/>
            <a:t>SQL + NoSQL</a:t>
          </a:r>
          <a:endParaRPr lang="en-US" sz="2400" kern="1200" dirty="0"/>
        </a:p>
      </dsp:txBody>
      <dsp:txXfrm>
        <a:off x="41453" y="2718299"/>
        <a:ext cx="3922165" cy="766270"/>
      </dsp:txXfrm>
    </dsp:sp>
    <dsp:sp modelId="{862E142E-AB45-B748-9201-D36A6AE43CD6}">
      <dsp:nvSpPr>
        <dsp:cNvPr id="0" name=""/>
        <dsp:cNvSpPr/>
      </dsp:nvSpPr>
      <dsp:spPr>
        <a:xfrm rot="5400000">
          <a:off x="7225464" y="433006"/>
          <a:ext cx="679340" cy="7120127"/>
        </a:xfrm>
        <a:prstGeom prst="round2Same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Open Source + Commercial Editions</a:t>
          </a:r>
          <a:endParaRPr lang="en-US" sz="2000" kern="1200" dirty="0"/>
        </a:p>
        <a:p>
          <a:pPr marL="228600" lvl="1" indent="-228600" algn="l" defTabSz="889000">
            <a:lnSpc>
              <a:spcPct val="90000"/>
            </a:lnSpc>
            <a:spcBef>
              <a:spcPct val="0"/>
            </a:spcBef>
            <a:spcAft>
              <a:spcPct val="15000"/>
            </a:spcAft>
            <a:buChar char="••"/>
          </a:pPr>
          <a:r>
            <a:rPr lang="en-US" sz="2000" kern="1200" dirty="0" smtClean="0"/>
            <a:t>Commodity hardware + Management, Monitoring Tools</a:t>
          </a:r>
          <a:endParaRPr lang="en-US" sz="2000" kern="1200" dirty="0"/>
        </a:p>
      </dsp:txBody>
      <dsp:txXfrm rot="-5400000">
        <a:off x="4005071" y="3686563"/>
        <a:ext cx="7086964" cy="613014"/>
      </dsp:txXfrm>
    </dsp:sp>
    <dsp:sp modelId="{60AA7AA3-4418-B947-A1BC-5282E7DA405D}">
      <dsp:nvSpPr>
        <dsp:cNvPr id="0" name=""/>
        <dsp:cNvSpPr/>
      </dsp:nvSpPr>
      <dsp:spPr>
        <a:xfrm>
          <a:off x="0" y="3568481"/>
          <a:ext cx="4005071" cy="849176"/>
        </a:xfrm>
        <a:prstGeom prst="round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en-US" sz="2400" b="1" kern="1200" cap="all" smtClean="0">
              <a:latin typeface="+mn-lt"/>
              <a:ea typeface="ＭＳ Ｐゴシック" pitchFamily="34" charset="-128"/>
              <a:cs typeface="+mn-cs"/>
            </a:rPr>
            <a:t>LOW TCO</a:t>
          </a:r>
          <a:endParaRPr lang="en-US" sz="2400" kern="1200" dirty="0"/>
        </a:p>
      </dsp:txBody>
      <dsp:txXfrm>
        <a:off x="41453" y="3609934"/>
        <a:ext cx="3922165" cy="76627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53635-05F4-3440-AC96-B504F0197127}">
      <dsp:nvSpPr>
        <dsp:cNvPr id="0" name=""/>
        <dsp:cNvSpPr/>
      </dsp:nvSpPr>
      <dsp:spPr>
        <a:xfrm>
          <a:off x="4799945" y="2281707"/>
          <a:ext cx="1525309" cy="152530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smtClean="0"/>
            <a:t>MySQL Cluster CGE</a:t>
          </a:r>
          <a:endParaRPr lang="en-US" sz="2400" kern="1200" dirty="0"/>
        </a:p>
      </dsp:txBody>
      <dsp:txXfrm>
        <a:off x="5023321" y="2505083"/>
        <a:ext cx="1078557" cy="1078557"/>
      </dsp:txXfrm>
    </dsp:sp>
    <dsp:sp modelId="{06B114AB-D9DF-E249-84B8-CD45AF354B10}">
      <dsp:nvSpPr>
        <dsp:cNvPr id="0" name=""/>
        <dsp:cNvSpPr/>
      </dsp:nvSpPr>
      <dsp:spPr>
        <a:xfrm rot="16200000">
          <a:off x="5327703" y="1592499"/>
          <a:ext cx="469793" cy="518605"/>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398172" y="1766689"/>
        <a:ext cx="328855" cy="311163"/>
      </dsp:txXfrm>
    </dsp:sp>
    <dsp:sp modelId="{EE3D4364-9520-5941-B338-224986A37781}">
      <dsp:nvSpPr>
        <dsp:cNvPr id="0" name=""/>
        <dsp:cNvSpPr/>
      </dsp:nvSpPr>
      <dsp:spPr>
        <a:xfrm>
          <a:off x="4876210" y="22526"/>
          <a:ext cx="1372778" cy="1372778"/>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MySQL Cluster Manager</a:t>
          </a:r>
          <a:endParaRPr lang="en-US" sz="1300" kern="1200" dirty="0"/>
        </a:p>
      </dsp:txBody>
      <dsp:txXfrm>
        <a:off x="5077249" y="223565"/>
        <a:ext cx="970700" cy="970700"/>
      </dsp:txXfrm>
    </dsp:sp>
    <dsp:sp modelId="{1FEBE29A-339B-F244-BD74-2DF5DD96E4FF}">
      <dsp:nvSpPr>
        <dsp:cNvPr id="0" name=""/>
        <dsp:cNvSpPr/>
      </dsp:nvSpPr>
      <dsp:spPr>
        <a:xfrm rot="18900000">
          <a:off x="6170970" y="1941792"/>
          <a:ext cx="469793" cy="518605"/>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6191610" y="2095342"/>
        <a:ext cx="328855" cy="311163"/>
      </dsp:txXfrm>
    </dsp:sp>
    <dsp:sp modelId="{2C58317A-17F2-DA43-B342-3285AFC76D11}">
      <dsp:nvSpPr>
        <dsp:cNvPr id="0" name=""/>
        <dsp:cNvSpPr/>
      </dsp:nvSpPr>
      <dsp:spPr>
        <a:xfrm>
          <a:off x="6527620" y="706562"/>
          <a:ext cx="1372778" cy="1372778"/>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MySQL Enterprise Scalability</a:t>
          </a:r>
          <a:endParaRPr lang="en-US" sz="1300" kern="1200" dirty="0"/>
        </a:p>
      </dsp:txBody>
      <dsp:txXfrm>
        <a:off x="6728659" y="907601"/>
        <a:ext cx="970700" cy="970700"/>
      </dsp:txXfrm>
    </dsp:sp>
    <dsp:sp modelId="{4876B431-8811-6E4F-8F8C-3A71F41D493F}">
      <dsp:nvSpPr>
        <dsp:cNvPr id="0" name=""/>
        <dsp:cNvSpPr/>
      </dsp:nvSpPr>
      <dsp:spPr>
        <a:xfrm>
          <a:off x="6520263" y="2785059"/>
          <a:ext cx="469793" cy="518605"/>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6520263" y="2888780"/>
        <a:ext cx="328855" cy="311163"/>
      </dsp:txXfrm>
    </dsp:sp>
    <dsp:sp modelId="{981964E9-5F60-BE4E-BD51-003AF7A0AA6F}">
      <dsp:nvSpPr>
        <dsp:cNvPr id="0" name=""/>
        <dsp:cNvSpPr/>
      </dsp:nvSpPr>
      <dsp:spPr>
        <a:xfrm>
          <a:off x="7211656" y="2357972"/>
          <a:ext cx="1372778" cy="1372778"/>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MySQL Enterprise Audit</a:t>
          </a:r>
          <a:endParaRPr lang="en-US" sz="1300" kern="1200" dirty="0"/>
        </a:p>
      </dsp:txBody>
      <dsp:txXfrm>
        <a:off x="7412695" y="2559011"/>
        <a:ext cx="970700" cy="970700"/>
      </dsp:txXfrm>
    </dsp:sp>
    <dsp:sp modelId="{27E0804E-1E2A-7F4B-8423-640272B2A12E}">
      <dsp:nvSpPr>
        <dsp:cNvPr id="0" name=""/>
        <dsp:cNvSpPr/>
      </dsp:nvSpPr>
      <dsp:spPr>
        <a:xfrm rot="2700000">
          <a:off x="6170970" y="3628326"/>
          <a:ext cx="469793" cy="518605"/>
        </a:xfrm>
        <a:prstGeom prst="rightArrow">
          <a:avLst>
            <a:gd name="adj1" fmla="val 60000"/>
            <a:gd name="adj2" fmla="val 50000"/>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6191610" y="3682218"/>
        <a:ext cx="328855" cy="311163"/>
      </dsp:txXfrm>
    </dsp:sp>
    <dsp:sp modelId="{CE30DB25-268A-7F42-8840-C883670267CD}">
      <dsp:nvSpPr>
        <dsp:cNvPr id="0" name=""/>
        <dsp:cNvSpPr/>
      </dsp:nvSpPr>
      <dsp:spPr>
        <a:xfrm>
          <a:off x="6527620" y="4009382"/>
          <a:ext cx="1372778" cy="1372778"/>
        </a:xfrm>
        <a:prstGeom prst="ellipse">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MySQL Enterprise Security</a:t>
          </a:r>
          <a:endParaRPr lang="en-US" sz="1300" kern="1200" dirty="0"/>
        </a:p>
      </dsp:txBody>
      <dsp:txXfrm>
        <a:off x="6728659" y="4210421"/>
        <a:ext cx="970700" cy="970700"/>
      </dsp:txXfrm>
    </dsp:sp>
    <dsp:sp modelId="{79A8F267-82F0-4643-A297-0E64119A4B05}">
      <dsp:nvSpPr>
        <dsp:cNvPr id="0" name=""/>
        <dsp:cNvSpPr/>
      </dsp:nvSpPr>
      <dsp:spPr>
        <a:xfrm rot="5400000">
          <a:off x="5327703" y="3977619"/>
          <a:ext cx="469793" cy="518605"/>
        </a:xfrm>
        <a:prstGeom prst="rightArrow">
          <a:avLst>
            <a:gd name="adj1" fmla="val 60000"/>
            <a:gd name="adj2" fmla="val 50000"/>
          </a:avLst>
        </a:prstGeom>
        <a:solidFill>
          <a:schemeClr val="accent6">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398172" y="4010871"/>
        <a:ext cx="328855" cy="311163"/>
      </dsp:txXfrm>
    </dsp:sp>
    <dsp:sp modelId="{83291516-EE6A-D44A-AFA6-080CFEE9E1CB}">
      <dsp:nvSpPr>
        <dsp:cNvPr id="0" name=""/>
        <dsp:cNvSpPr/>
      </dsp:nvSpPr>
      <dsp:spPr>
        <a:xfrm>
          <a:off x="4876210" y="4693418"/>
          <a:ext cx="1372778" cy="1372778"/>
        </a:xfrm>
        <a:prstGeom prst="ellipse">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Oracle Premier Lifetime Support</a:t>
          </a:r>
          <a:endParaRPr lang="en-US" sz="1300" kern="1200" dirty="0"/>
        </a:p>
      </dsp:txBody>
      <dsp:txXfrm>
        <a:off x="5077249" y="4894457"/>
        <a:ext cx="970700" cy="970700"/>
      </dsp:txXfrm>
    </dsp:sp>
    <dsp:sp modelId="{046A3BB1-06BE-9C48-94AF-760776D4DC27}">
      <dsp:nvSpPr>
        <dsp:cNvPr id="0" name=""/>
        <dsp:cNvSpPr/>
      </dsp:nvSpPr>
      <dsp:spPr>
        <a:xfrm rot="8100000">
          <a:off x="4484436" y="3628326"/>
          <a:ext cx="469793" cy="518605"/>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604734" y="3682218"/>
        <a:ext cx="328855" cy="311163"/>
      </dsp:txXfrm>
    </dsp:sp>
    <dsp:sp modelId="{B74D1812-2A06-134F-BF08-15C298169A9A}">
      <dsp:nvSpPr>
        <dsp:cNvPr id="0" name=""/>
        <dsp:cNvSpPr/>
      </dsp:nvSpPr>
      <dsp:spPr>
        <a:xfrm>
          <a:off x="3224800" y="4009382"/>
          <a:ext cx="1372778" cy="1372778"/>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Oracle Product Certifications</a:t>
          </a:r>
          <a:endParaRPr lang="en-US" sz="1300" kern="1200" dirty="0"/>
        </a:p>
      </dsp:txBody>
      <dsp:txXfrm>
        <a:off x="3425839" y="4210421"/>
        <a:ext cx="970700" cy="970700"/>
      </dsp:txXfrm>
    </dsp:sp>
    <dsp:sp modelId="{554EDAE8-11C8-0744-BF39-3C5F5827CF24}">
      <dsp:nvSpPr>
        <dsp:cNvPr id="0" name=""/>
        <dsp:cNvSpPr/>
      </dsp:nvSpPr>
      <dsp:spPr>
        <a:xfrm rot="10800000">
          <a:off x="4135143" y="2785059"/>
          <a:ext cx="469793" cy="518605"/>
        </a:xfrm>
        <a:prstGeom prst="rightArrow">
          <a:avLst>
            <a:gd name="adj1" fmla="val 60000"/>
            <a:gd name="adj2" fmla="val 50000"/>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276081" y="2888780"/>
        <a:ext cx="328855" cy="311163"/>
      </dsp:txXfrm>
    </dsp:sp>
    <dsp:sp modelId="{376E46FD-C0E8-6940-AEAB-C51AB03A01F7}">
      <dsp:nvSpPr>
        <dsp:cNvPr id="0" name=""/>
        <dsp:cNvSpPr/>
      </dsp:nvSpPr>
      <dsp:spPr>
        <a:xfrm>
          <a:off x="2540764" y="2357972"/>
          <a:ext cx="1372778" cy="1372778"/>
        </a:xfrm>
        <a:prstGeom prst="ellipse">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MySQL Enterprise </a:t>
          </a:r>
          <a:r>
            <a:rPr lang="en-US" sz="1300" kern="1200" dirty="0" err="1" smtClean="0"/>
            <a:t>Mornitor</a:t>
          </a:r>
          <a:endParaRPr lang="en-US" sz="1300" kern="1200" dirty="0"/>
        </a:p>
      </dsp:txBody>
      <dsp:txXfrm>
        <a:off x="2741803" y="2559011"/>
        <a:ext cx="970700" cy="970700"/>
      </dsp:txXfrm>
    </dsp:sp>
    <dsp:sp modelId="{8BC47922-2A7A-4E4D-B457-260C93F9D99C}">
      <dsp:nvSpPr>
        <dsp:cNvPr id="0" name=""/>
        <dsp:cNvSpPr/>
      </dsp:nvSpPr>
      <dsp:spPr>
        <a:xfrm rot="13500000">
          <a:off x="4484436" y="1941792"/>
          <a:ext cx="469793" cy="518605"/>
        </a:xfrm>
        <a:prstGeom prst="rightArrow">
          <a:avLst>
            <a:gd name="adj1" fmla="val 60000"/>
            <a:gd name="adj2" fmla="val 50000"/>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4604734" y="2095342"/>
        <a:ext cx="328855" cy="311163"/>
      </dsp:txXfrm>
    </dsp:sp>
    <dsp:sp modelId="{09C7295C-8316-B747-9BC5-B7A2CC1AFA31}">
      <dsp:nvSpPr>
        <dsp:cNvPr id="0" name=""/>
        <dsp:cNvSpPr/>
      </dsp:nvSpPr>
      <dsp:spPr>
        <a:xfrm>
          <a:off x="3224800" y="706562"/>
          <a:ext cx="1372778" cy="1372778"/>
        </a:xfrm>
        <a:prstGeom prst="ellipse">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t>MySQL Workbench</a:t>
          </a:r>
          <a:endParaRPr lang="en-US" sz="1300" kern="1200" dirty="0"/>
        </a:p>
      </dsp:txBody>
      <dsp:txXfrm>
        <a:off x="3425839" y="907601"/>
        <a:ext cx="970700" cy="9707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618C0B-F284-D846-B33A-95006B27709B}">
      <dsp:nvSpPr>
        <dsp:cNvPr id="0" name=""/>
        <dsp:cNvSpPr/>
      </dsp:nvSpPr>
      <dsp:spPr>
        <a:xfrm>
          <a:off x="3477" y="142387"/>
          <a:ext cx="3390112" cy="662400"/>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smtClean="0">
              <a:latin typeface="Calibri"/>
              <a:cs typeface="Calibri"/>
            </a:rPr>
            <a:t>Automated Management</a:t>
          </a:r>
          <a:endParaRPr lang="en-US" sz="2300" kern="1200" dirty="0">
            <a:latin typeface="Calibri"/>
            <a:cs typeface="Calibri"/>
          </a:endParaRPr>
        </a:p>
      </dsp:txBody>
      <dsp:txXfrm>
        <a:off x="3477" y="142387"/>
        <a:ext cx="3390112" cy="662400"/>
      </dsp:txXfrm>
    </dsp:sp>
    <dsp:sp modelId="{C9218FA9-4684-1E41-8CA5-32AD200476E9}">
      <dsp:nvSpPr>
        <dsp:cNvPr id="0" name=""/>
        <dsp:cNvSpPr/>
      </dsp:nvSpPr>
      <dsp:spPr>
        <a:xfrm>
          <a:off x="3477" y="804787"/>
          <a:ext cx="3390112" cy="3472424"/>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latin typeface="Calibri"/>
              <a:cs typeface="Calibri"/>
            </a:rPr>
            <a:t>Start / Stop node or whole cluster</a:t>
          </a:r>
          <a:endParaRPr lang="en-US" sz="2300" kern="1200" dirty="0">
            <a:latin typeface="Calibri"/>
            <a:cs typeface="Calibri"/>
          </a:endParaRPr>
        </a:p>
        <a:p>
          <a:pPr marL="228600" lvl="1" indent="-228600" algn="l" defTabSz="1022350">
            <a:lnSpc>
              <a:spcPct val="90000"/>
            </a:lnSpc>
            <a:spcBef>
              <a:spcPct val="0"/>
            </a:spcBef>
            <a:spcAft>
              <a:spcPct val="15000"/>
            </a:spcAft>
            <a:buChar char="••"/>
          </a:pPr>
          <a:r>
            <a:rPr lang="en-US" sz="2300" kern="1200" smtClean="0">
              <a:latin typeface="Calibri"/>
              <a:cs typeface="Calibri"/>
            </a:rPr>
            <a:t>On-Line Scaling</a:t>
          </a:r>
          <a:endParaRPr lang="en-US" sz="2300" kern="1200" dirty="0">
            <a:latin typeface="Calibri"/>
            <a:cs typeface="Calibri"/>
          </a:endParaRPr>
        </a:p>
        <a:p>
          <a:pPr marL="228600" lvl="1" indent="-228600" algn="l" defTabSz="1022350">
            <a:lnSpc>
              <a:spcPct val="90000"/>
            </a:lnSpc>
            <a:spcBef>
              <a:spcPct val="0"/>
            </a:spcBef>
            <a:spcAft>
              <a:spcPct val="15000"/>
            </a:spcAft>
            <a:buChar char="••"/>
          </a:pPr>
          <a:r>
            <a:rPr lang="en-US" sz="2300" kern="1200" smtClean="0">
              <a:latin typeface="Calibri"/>
              <a:cs typeface="Calibri"/>
            </a:rPr>
            <a:t>On-Line Reconfiguration</a:t>
          </a:r>
          <a:endParaRPr lang="en-US" sz="2300" kern="1200" dirty="0">
            <a:latin typeface="Calibri"/>
            <a:cs typeface="Calibri"/>
          </a:endParaRPr>
        </a:p>
        <a:p>
          <a:pPr marL="228600" lvl="1" indent="-228600" algn="l" defTabSz="1022350">
            <a:lnSpc>
              <a:spcPct val="90000"/>
            </a:lnSpc>
            <a:spcBef>
              <a:spcPct val="0"/>
            </a:spcBef>
            <a:spcAft>
              <a:spcPct val="15000"/>
            </a:spcAft>
            <a:buChar char="••"/>
          </a:pPr>
          <a:r>
            <a:rPr lang="en-US" sz="2300" kern="1200" smtClean="0">
              <a:latin typeface="Calibri"/>
              <a:cs typeface="Calibri"/>
            </a:rPr>
            <a:t>On-Line Upgrades</a:t>
          </a:r>
          <a:endParaRPr lang="en-US" sz="2300" kern="1200" dirty="0">
            <a:latin typeface="Calibri"/>
            <a:cs typeface="Calibri"/>
          </a:endParaRPr>
        </a:p>
        <a:p>
          <a:pPr marL="228600" lvl="1" indent="-228600" algn="l" defTabSz="1022350">
            <a:lnSpc>
              <a:spcPct val="90000"/>
            </a:lnSpc>
            <a:spcBef>
              <a:spcPct val="0"/>
            </a:spcBef>
            <a:spcAft>
              <a:spcPct val="15000"/>
            </a:spcAft>
            <a:buChar char="••"/>
          </a:pPr>
          <a:r>
            <a:rPr lang="en-US" sz="2300" kern="1200" smtClean="0">
              <a:latin typeface="Calibri"/>
              <a:cs typeface="Calibri"/>
            </a:rPr>
            <a:t>On-Line Backup &amp; Restore</a:t>
          </a:r>
          <a:endParaRPr lang="en-US" sz="2300" kern="1200" dirty="0">
            <a:latin typeface="Calibri"/>
            <a:cs typeface="Calibri"/>
          </a:endParaRPr>
        </a:p>
        <a:p>
          <a:pPr marL="228600" lvl="1" indent="-228600" algn="l" defTabSz="1022350">
            <a:lnSpc>
              <a:spcPct val="90000"/>
            </a:lnSpc>
            <a:spcBef>
              <a:spcPct val="0"/>
            </a:spcBef>
            <a:spcAft>
              <a:spcPct val="15000"/>
            </a:spcAft>
            <a:buChar char="••"/>
          </a:pPr>
          <a:r>
            <a:rPr lang="en-US" sz="2300" kern="1200" smtClean="0">
              <a:latin typeface="Calibri"/>
              <a:cs typeface="Calibri"/>
            </a:rPr>
            <a:t>Import Running Cluster</a:t>
          </a:r>
          <a:endParaRPr lang="en-US" sz="2300" kern="1200" dirty="0">
            <a:latin typeface="Calibri"/>
            <a:cs typeface="Calibri"/>
          </a:endParaRPr>
        </a:p>
      </dsp:txBody>
      <dsp:txXfrm>
        <a:off x="3477" y="804787"/>
        <a:ext cx="3390112" cy="3472424"/>
      </dsp:txXfrm>
    </dsp:sp>
    <dsp:sp modelId="{A30EFAD6-FAD5-2E49-A337-638501A28B88}">
      <dsp:nvSpPr>
        <dsp:cNvPr id="0" name=""/>
        <dsp:cNvSpPr/>
      </dsp:nvSpPr>
      <dsp:spPr>
        <a:xfrm>
          <a:off x="3868204" y="142387"/>
          <a:ext cx="3390112" cy="662400"/>
        </a:xfrm>
        <a:prstGeom prst="rect">
          <a:avLst/>
        </a:prstGeom>
        <a:gradFill rotWithShape="0">
          <a:gsLst>
            <a:gs pos="0">
              <a:schemeClr val="accent3">
                <a:hueOff val="5084924"/>
                <a:satOff val="-42684"/>
                <a:lumOff val="-8921"/>
                <a:alphaOff val="0"/>
                <a:shade val="51000"/>
                <a:satMod val="130000"/>
              </a:schemeClr>
            </a:gs>
            <a:gs pos="80000">
              <a:schemeClr val="accent3">
                <a:hueOff val="5084924"/>
                <a:satOff val="-42684"/>
                <a:lumOff val="-8921"/>
                <a:alphaOff val="0"/>
                <a:shade val="93000"/>
                <a:satMod val="130000"/>
              </a:schemeClr>
            </a:gs>
            <a:gs pos="100000">
              <a:schemeClr val="accent3">
                <a:hueOff val="5084924"/>
                <a:satOff val="-42684"/>
                <a:lumOff val="-8921"/>
                <a:alphaOff val="0"/>
                <a:shade val="94000"/>
                <a:satMod val="135000"/>
              </a:schemeClr>
            </a:gs>
          </a:gsLst>
          <a:lin ang="16200000" scaled="0"/>
        </a:gradFill>
        <a:ln w="9525" cap="flat" cmpd="sng" algn="ctr">
          <a:solidFill>
            <a:schemeClr val="accent3">
              <a:hueOff val="5084924"/>
              <a:satOff val="-42684"/>
              <a:lumOff val="-8921"/>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smtClean="0">
              <a:latin typeface="Calibri"/>
              <a:cs typeface="Calibri"/>
            </a:rPr>
            <a:t>Self-Healing</a:t>
          </a:r>
          <a:endParaRPr lang="en-US" sz="2300" kern="1200" dirty="0">
            <a:latin typeface="Calibri"/>
            <a:cs typeface="Calibri"/>
          </a:endParaRPr>
        </a:p>
      </dsp:txBody>
      <dsp:txXfrm>
        <a:off x="3868204" y="142387"/>
        <a:ext cx="3390112" cy="662400"/>
      </dsp:txXfrm>
    </dsp:sp>
    <dsp:sp modelId="{2D6319A3-F4B5-694F-B8AD-AEAB2F91FB02}">
      <dsp:nvSpPr>
        <dsp:cNvPr id="0" name=""/>
        <dsp:cNvSpPr/>
      </dsp:nvSpPr>
      <dsp:spPr>
        <a:xfrm>
          <a:off x="3868204" y="804787"/>
          <a:ext cx="3390112" cy="3472424"/>
        </a:xfrm>
        <a:prstGeom prst="rect">
          <a:avLst/>
        </a:prstGeom>
        <a:solidFill>
          <a:schemeClr val="accent3">
            <a:tint val="40000"/>
            <a:alpha val="90000"/>
            <a:hueOff val="5611085"/>
            <a:satOff val="-48405"/>
            <a:lumOff val="-4049"/>
            <a:alphaOff val="0"/>
          </a:schemeClr>
        </a:solidFill>
        <a:ln w="9525" cap="flat" cmpd="sng" algn="ctr">
          <a:solidFill>
            <a:schemeClr val="accent3">
              <a:tint val="40000"/>
              <a:alpha val="90000"/>
              <a:hueOff val="5611085"/>
              <a:satOff val="-48405"/>
              <a:lumOff val="-404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smtClean="0">
              <a:latin typeface="Calibri"/>
              <a:cs typeface="Calibri"/>
            </a:rPr>
            <a:t>Node monitoring</a:t>
          </a:r>
          <a:endParaRPr lang="en-US" sz="2300" kern="1200" dirty="0">
            <a:latin typeface="Calibri"/>
            <a:cs typeface="Calibri"/>
          </a:endParaRPr>
        </a:p>
        <a:p>
          <a:pPr marL="228600" lvl="1" indent="-228600" algn="l" defTabSz="1022350">
            <a:lnSpc>
              <a:spcPct val="90000"/>
            </a:lnSpc>
            <a:spcBef>
              <a:spcPct val="0"/>
            </a:spcBef>
            <a:spcAft>
              <a:spcPct val="15000"/>
            </a:spcAft>
            <a:buChar char="••"/>
          </a:pPr>
          <a:r>
            <a:rPr lang="en-US" sz="2300" kern="1200" smtClean="0">
              <a:latin typeface="Calibri"/>
              <a:cs typeface="Calibri"/>
            </a:rPr>
            <a:t>Auto-recovery extended to SQL + mgmt nodes</a:t>
          </a:r>
          <a:endParaRPr lang="en-US" sz="2300" kern="1200" dirty="0">
            <a:latin typeface="Calibri"/>
            <a:cs typeface="Calibri"/>
          </a:endParaRPr>
        </a:p>
      </dsp:txBody>
      <dsp:txXfrm>
        <a:off x="3868204" y="804787"/>
        <a:ext cx="3390112" cy="3472424"/>
      </dsp:txXfrm>
    </dsp:sp>
    <dsp:sp modelId="{7976990B-2447-3741-A5CC-A5E066D59C9D}">
      <dsp:nvSpPr>
        <dsp:cNvPr id="0" name=""/>
        <dsp:cNvSpPr/>
      </dsp:nvSpPr>
      <dsp:spPr>
        <a:xfrm>
          <a:off x="7732932" y="142387"/>
          <a:ext cx="3390112" cy="662400"/>
        </a:xfrm>
        <a:prstGeom prst="rect">
          <a:avLst/>
        </a:prstGeom>
        <a:gradFill rotWithShape="0">
          <a:gsLst>
            <a:gs pos="0">
              <a:schemeClr val="accent3">
                <a:hueOff val="10169848"/>
                <a:satOff val="-85368"/>
                <a:lumOff val="-17843"/>
                <a:alphaOff val="0"/>
                <a:shade val="51000"/>
                <a:satMod val="130000"/>
              </a:schemeClr>
            </a:gs>
            <a:gs pos="80000">
              <a:schemeClr val="accent3">
                <a:hueOff val="10169848"/>
                <a:satOff val="-85368"/>
                <a:lumOff val="-17843"/>
                <a:alphaOff val="0"/>
                <a:shade val="93000"/>
                <a:satMod val="130000"/>
              </a:schemeClr>
            </a:gs>
            <a:gs pos="100000">
              <a:schemeClr val="accent3">
                <a:hueOff val="10169848"/>
                <a:satOff val="-85368"/>
                <a:lumOff val="-17843"/>
                <a:alphaOff val="0"/>
                <a:shade val="94000"/>
                <a:satMod val="135000"/>
              </a:schemeClr>
            </a:gs>
          </a:gsLst>
          <a:lin ang="16200000" scaled="0"/>
        </a:gradFill>
        <a:ln w="9525" cap="flat" cmpd="sng" algn="ctr">
          <a:solidFill>
            <a:schemeClr val="accent3">
              <a:hueOff val="10169848"/>
              <a:satOff val="-85368"/>
              <a:lumOff val="-1784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63576" tIns="93472" rIns="163576" bIns="93472" numCol="1" spcCol="1270" anchor="ctr" anchorCtr="0">
          <a:noAutofit/>
        </a:bodyPr>
        <a:lstStyle/>
        <a:p>
          <a:pPr lvl="0" algn="ctr" defTabSz="1022350">
            <a:lnSpc>
              <a:spcPct val="90000"/>
            </a:lnSpc>
            <a:spcBef>
              <a:spcPct val="0"/>
            </a:spcBef>
            <a:spcAft>
              <a:spcPct val="35000"/>
            </a:spcAft>
          </a:pPr>
          <a:r>
            <a:rPr lang="en-US" sz="2300" kern="1200" smtClean="0">
              <a:latin typeface="Calibri"/>
              <a:cs typeface="Calibri"/>
            </a:rPr>
            <a:t>HA Operations</a:t>
          </a:r>
          <a:endParaRPr lang="en-US" sz="2300" kern="1200" dirty="0">
            <a:latin typeface="Calibri"/>
            <a:cs typeface="Calibri"/>
          </a:endParaRPr>
        </a:p>
      </dsp:txBody>
      <dsp:txXfrm>
        <a:off x="7732932" y="142387"/>
        <a:ext cx="3390112" cy="662400"/>
      </dsp:txXfrm>
    </dsp:sp>
    <dsp:sp modelId="{5A3590A2-4A58-3D45-BE4C-B91D6CF866E4}">
      <dsp:nvSpPr>
        <dsp:cNvPr id="0" name=""/>
        <dsp:cNvSpPr/>
      </dsp:nvSpPr>
      <dsp:spPr>
        <a:xfrm>
          <a:off x="7732932" y="804787"/>
          <a:ext cx="3390112" cy="3472424"/>
        </a:xfrm>
        <a:prstGeom prst="rect">
          <a:avLst/>
        </a:prstGeom>
        <a:solidFill>
          <a:schemeClr val="accent3">
            <a:tint val="40000"/>
            <a:alpha val="90000"/>
            <a:hueOff val="11222171"/>
            <a:satOff val="-96810"/>
            <a:lumOff val="-8098"/>
            <a:alphaOff val="0"/>
          </a:schemeClr>
        </a:solidFill>
        <a:ln w="9525" cap="flat" cmpd="sng" algn="ctr">
          <a:solidFill>
            <a:schemeClr val="accent3">
              <a:tint val="40000"/>
              <a:alpha val="90000"/>
              <a:hueOff val="11222171"/>
              <a:satOff val="-96810"/>
              <a:lumOff val="-809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latin typeface="Calibri"/>
              <a:cs typeface="Calibri"/>
            </a:rPr>
            <a:t>Cluster-wide configuration consistency</a:t>
          </a:r>
          <a:endParaRPr lang="en-US" sz="2300" kern="1200" dirty="0">
            <a:latin typeface="Calibri"/>
            <a:cs typeface="Calibri"/>
          </a:endParaRPr>
        </a:p>
        <a:p>
          <a:pPr marL="228600" lvl="1" indent="-228600" algn="l" defTabSz="1022350">
            <a:lnSpc>
              <a:spcPct val="90000"/>
            </a:lnSpc>
            <a:spcBef>
              <a:spcPct val="0"/>
            </a:spcBef>
            <a:spcAft>
              <a:spcPct val="15000"/>
            </a:spcAft>
            <a:buChar char="••"/>
          </a:pPr>
          <a:r>
            <a:rPr lang="en-US" sz="2300" kern="1200" smtClean="0">
              <a:latin typeface="Calibri"/>
              <a:cs typeface="Calibri"/>
            </a:rPr>
            <a:t>Persistent configurations</a:t>
          </a:r>
          <a:endParaRPr lang="en-US" sz="2300" kern="1200" dirty="0">
            <a:latin typeface="Calibri"/>
            <a:cs typeface="Calibri"/>
          </a:endParaRPr>
        </a:p>
        <a:p>
          <a:pPr marL="228600" lvl="1" indent="-228600" algn="l" defTabSz="1022350">
            <a:lnSpc>
              <a:spcPct val="90000"/>
            </a:lnSpc>
            <a:spcBef>
              <a:spcPct val="0"/>
            </a:spcBef>
            <a:spcAft>
              <a:spcPct val="15000"/>
            </a:spcAft>
            <a:buChar char="••"/>
          </a:pPr>
          <a:r>
            <a:rPr lang="en-US" sz="2300" kern="1200" smtClean="0">
              <a:latin typeface="Calibri"/>
              <a:cs typeface="Calibri"/>
            </a:rPr>
            <a:t>HA Agents</a:t>
          </a:r>
          <a:endParaRPr lang="en-US" sz="2300" kern="1200" dirty="0">
            <a:latin typeface="Calibri"/>
            <a:cs typeface="Calibri"/>
          </a:endParaRPr>
        </a:p>
      </dsp:txBody>
      <dsp:txXfrm>
        <a:off x="7732932" y="804787"/>
        <a:ext cx="3390112" cy="347242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ADC1F-0A2D-A947-AF8C-ED85020CF6D2}">
      <dsp:nvSpPr>
        <dsp:cNvPr id="0" name=""/>
        <dsp:cNvSpPr/>
      </dsp:nvSpPr>
      <dsp:spPr>
        <a:xfrm>
          <a:off x="0" y="44364"/>
          <a:ext cx="10847234" cy="743535"/>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smtClean="0"/>
            <a:t>High Availability</a:t>
          </a:r>
          <a:endParaRPr lang="en-US" sz="3100" kern="1200" dirty="0"/>
        </a:p>
      </dsp:txBody>
      <dsp:txXfrm>
        <a:off x="36296" y="80660"/>
        <a:ext cx="10774642" cy="670943"/>
      </dsp:txXfrm>
    </dsp:sp>
    <dsp:sp modelId="{489BE7F3-B204-4541-B44C-716926F3107A}">
      <dsp:nvSpPr>
        <dsp:cNvPr id="0" name=""/>
        <dsp:cNvSpPr/>
      </dsp:nvSpPr>
      <dsp:spPr>
        <a:xfrm>
          <a:off x="0" y="787899"/>
          <a:ext cx="10847234" cy="81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440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smtClean="0">
              <a:hlinkClick xmlns:r="http://schemas.openxmlformats.org/officeDocument/2006/relationships" r:id="rId1"/>
            </a:rPr>
            <a:t>http://www.mysql.com/why-mysql/white-papers/#en-22-16</a:t>
          </a:r>
          <a:r>
            <a:rPr lang="en-US" sz="2400" kern="1200" dirty="0" smtClean="0"/>
            <a:t> </a:t>
          </a:r>
          <a:endParaRPr lang="en-US" sz="2400" kern="1200" dirty="0"/>
        </a:p>
        <a:p>
          <a:pPr marL="228600" lvl="1" indent="-228600" algn="l" defTabSz="1066800">
            <a:lnSpc>
              <a:spcPct val="90000"/>
            </a:lnSpc>
            <a:spcBef>
              <a:spcPct val="0"/>
            </a:spcBef>
            <a:spcAft>
              <a:spcPct val="20000"/>
            </a:spcAft>
            <a:buChar char="••"/>
          </a:pPr>
          <a:r>
            <a:rPr lang="en-US" sz="2400" kern="1200" dirty="0" smtClean="0">
              <a:hlinkClick xmlns:r="http://schemas.openxmlformats.org/officeDocument/2006/relationships" r:id="rId2"/>
            </a:rPr>
            <a:t>http://www.mysql.com/news-and-events/on-demand-webinars/#en-20-16</a:t>
          </a:r>
          <a:endParaRPr lang="en-US" sz="2400" kern="1200" dirty="0"/>
        </a:p>
      </dsp:txBody>
      <dsp:txXfrm>
        <a:off x="0" y="787899"/>
        <a:ext cx="10847234" cy="818167"/>
      </dsp:txXfrm>
    </dsp:sp>
    <dsp:sp modelId="{95975358-E1C7-B547-A0AE-C01029DF5C5B}">
      <dsp:nvSpPr>
        <dsp:cNvPr id="0" name=""/>
        <dsp:cNvSpPr/>
      </dsp:nvSpPr>
      <dsp:spPr>
        <a:xfrm>
          <a:off x="0" y="1606066"/>
          <a:ext cx="10847234" cy="743535"/>
        </a:xfrm>
        <a:prstGeom prst="roundRect">
          <a:avLst/>
        </a:prstGeom>
        <a:solidFill>
          <a:schemeClr val="accent3">
            <a:hueOff val="5084924"/>
            <a:satOff val="-42684"/>
            <a:lumOff val="-8921"/>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smtClean="0"/>
            <a:t>MySQL Replication</a:t>
          </a:r>
          <a:endParaRPr lang="en-US" sz="3100" kern="1200" dirty="0"/>
        </a:p>
      </dsp:txBody>
      <dsp:txXfrm>
        <a:off x="36296" y="1642362"/>
        <a:ext cx="10774642" cy="670943"/>
      </dsp:txXfrm>
    </dsp:sp>
    <dsp:sp modelId="{40115F8F-5773-294A-99AE-19028607AC76}">
      <dsp:nvSpPr>
        <dsp:cNvPr id="0" name=""/>
        <dsp:cNvSpPr/>
      </dsp:nvSpPr>
      <dsp:spPr>
        <a:xfrm>
          <a:off x="0" y="2349601"/>
          <a:ext cx="10847234" cy="81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440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smtClean="0">
              <a:hlinkClick xmlns:r="http://schemas.openxmlformats.org/officeDocument/2006/relationships" r:id="rId3"/>
            </a:rPr>
            <a:t>http://www.mysql.com/why-mysql/white-papers/#en-22-38</a:t>
          </a:r>
          <a:r>
            <a:rPr lang="en-US" sz="2400" kern="1200" dirty="0" smtClean="0"/>
            <a:t> </a:t>
          </a:r>
          <a:endParaRPr lang="en-US" sz="2400" kern="1200" dirty="0"/>
        </a:p>
        <a:p>
          <a:pPr marL="228600" lvl="1" indent="-228600" algn="l" defTabSz="1066800">
            <a:lnSpc>
              <a:spcPct val="90000"/>
            </a:lnSpc>
            <a:spcBef>
              <a:spcPct val="0"/>
            </a:spcBef>
            <a:spcAft>
              <a:spcPct val="20000"/>
            </a:spcAft>
            <a:buChar char="••"/>
          </a:pPr>
          <a:r>
            <a:rPr lang="en-US" sz="2400" kern="1200" dirty="0" smtClean="0">
              <a:hlinkClick xmlns:r="http://schemas.openxmlformats.org/officeDocument/2006/relationships" r:id="rId4"/>
            </a:rPr>
            <a:t>http://www.mysql.com/news-and-events/on-demand-webinars/#en-20-38</a:t>
          </a:r>
          <a:r>
            <a:rPr lang="en-US" sz="2400" kern="1200" dirty="0" smtClean="0"/>
            <a:t> </a:t>
          </a:r>
          <a:endParaRPr lang="en-US" sz="2400" kern="1200" dirty="0"/>
        </a:p>
      </dsp:txBody>
      <dsp:txXfrm>
        <a:off x="0" y="2349601"/>
        <a:ext cx="10847234" cy="818167"/>
      </dsp:txXfrm>
    </dsp:sp>
    <dsp:sp modelId="{E2DC9E6E-A719-064D-9100-E4DD4FEDFD5C}">
      <dsp:nvSpPr>
        <dsp:cNvPr id="0" name=""/>
        <dsp:cNvSpPr/>
      </dsp:nvSpPr>
      <dsp:spPr>
        <a:xfrm>
          <a:off x="0" y="3167769"/>
          <a:ext cx="10847234" cy="743535"/>
        </a:xfrm>
        <a:prstGeom prst="roundRect">
          <a:avLst/>
        </a:prstGeom>
        <a:solidFill>
          <a:schemeClr val="accent3">
            <a:hueOff val="10169848"/>
            <a:satOff val="-85368"/>
            <a:lumOff val="-1784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lang="en-US" sz="3100" kern="1200" dirty="0" smtClean="0"/>
            <a:t>MySQL Cluster</a:t>
          </a:r>
          <a:endParaRPr lang="en-US" sz="3100" kern="1200" dirty="0"/>
        </a:p>
      </dsp:txBody>
      <dsp:txXfrm>
        <a:off x="36296" y="3204065"/>
        <a:ext cx="10774642" cy="670943"/>
      </dsp:txXfrm>
    </dsp:sp>
    <dsp:sp modelId="{0251B995-25CE-A844-B933-B6DF4A0196BE}">
      <dsp:nvSpPr>
        <dsp:cNvPr id="0" name=""/>
        <dsp:cNvSpPr/>
      </dsp:nvSpPr>
      <dsp:spPr>
        <a:xfrm>
          <a:off x="0" y="3911304"/>
          <a:ext cx="10847234" cy="8181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4400"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smtClean="0">
              <a:hlinkClick xmlns:r="http://schemas.openxmlformats.org/officeDocument/2006/relationships" r:id="rId5"/>
            </a:rPr>
            <a:t>http://www.mysql.com/why-mysql/white-papers/#en-22-28</a:t>
          </a:r>
          <a:r>
            <a:rPr lang="en-US" sz="2400" kern="1200" dirty="0" smtClean="0"/>
            <a:t> </a:t>
          </a:r>
          <a:endParaRPr lang="en-US" sz="2400" kern="1200" dirty="0"/>
        </a:p>
        <a:p>
          <a:pPr marL="228600" lvl="1" indent="-228600" algn="l" defTabSz="1066800">
            <a:lnSpc>
              <a:spcPct val="90000"/>
            </a:lnSpc>
            <a:spcBef>
              <a:spcPct val="0"/>
            </a:spcBef>
            <a:spcAft>
              <a:spcPct val="20000"/>
            </a:spcAft>
            <a:buChar char="••"/>
          </a:pPr>
          <a:r>
            <a:rPr lang="en-US" sz="2400" kern="1200" dirty="0" smtClean="0">
              <a:hlinkClick xmlns:r="http://schemas.openxmlformats.org/officeDocument/2006/relationships" r:id="rId6"/>
            </a:rPr>
            <a:t>http://www.mysql.com/news-and-events/on-demand-webinars/#en-20-28</a:t>
          </a:r>
          <a:r>
            <a:rPr lang="en-US" sz="2400" kern="1200" dirty="0" smtClean="0"/>
            <a:t> </a:t>
          </a:r>
          <a:endParaRPr lang="en-US" sz="2400" kern="1200" dirty="0"/>
        </a:p>
      </dsp:txBody>
      <dsp:txXfrm>
        <a:off x="0" y="3911304"/>
        <a:ext cx="10847234" cy="8181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27BA35-FCFB-7A40-8CF9-698CB3D4580F}">
      <dsp:nvSpPr>
        <dsp:cNvPr id="0" name=""/>
        <dsp:cNvSpPr/>
      </dsp:nvSpPr>
      <dsp:spPr>
        <a:xfrm>
          <a:off x="3411087" y="0"/>
          <a:ext cx="4147450" cy="4147450"/>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7C4AC41-80F1-2C47-9788-BBEF4495FA60}">
      <dsp:nvSpPr>
        <dsp:cNvPr id="0" name=""/>
        <dsp:cNvSpPr/>
      </dsp:nvSpPr>
      <dsp:spPr>
        <a:xfrm>
          <a:off x="3680671" y="269584"/>
          <a:ext cx="1658980" cy="1658980"/>
        </a:xfrm>
        <a:prstGeom prst="roundRect">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In-Memory Real-Time Performance</a:t>
          </a:r>
          <a:endParaRPr lang="en-US" sz="2000" kern="1200" dirty="0"/>
        </a:p>
      </dsp:txBody>
      <dsp:txXfrm>
        <a:off x="3761656" y="350569"/>
        <a:ext cx="1497010" cy="1497010"/>
      </dsp:txXfrm>
    </dsp:sp>
    <dsp:sp modelId="{26278FE6-0DF0-804C-B73F-A6C9E3BB60F0}">
      <dsp:nvSpPr>
        <dsp:cNvPr id="0" name=""/>
        <dsp:cNvSpPr/>
      </dsp:nvSpPr>
      <dsp:spPr>
        <a:xfrm>
          <a:off x="5629973" y="269584"/>
          <a:ext cx="1658980" cy="1658980"/>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Extreme Read &amp; Write Scalability</a:t>
          </a:r>
          <a:endParaRPr lang="en-US" sz="2000" kern="1200" dirty="0"/>
        </a:p>
      </dsp:txBody>
      <dsp:txXfrm>
        <a:off x="5710958" y="350569"/>
        <a:ext cx="1497010" cy="1497010"/>
      </dsp:txXfrm>
    </dsp:sp>
    <dsp:sp modelId="{1A12C702-B74F-AD41-AD13-17C32DA5EF35}">
      <dsp:nvSpPr>
        <dsp:cNvPr id="0" name=""/>
        <dsp:cNvSpPr/>
      </dsp:nvSpPr>
      <dsp:spPr>
        <a:xfrm>
          <a:off x="3680671" y="2218885"/>
          <a:ext cx="1658980" cy="1658980"/>
        </a:xfrm>
        <a:prstGeom prst="round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Rock Solid Availability</a:t>
          </a:r>
          <a:endParaRPr lang="en-US" sz="2000" kern="1200" dirty="0"/>
        </a:p>
      </dsp:txBody>
      <dsp:txXfrm>
        <a:off x="3761656" y="2299870"/>
        <a:ext cx="1497010" cy="1497010"/>
      </dsp:txXfrm>
    </dsp:sp>
    <dsp:sp modelId="{859446CD-5FD6-CA49-AD1B-BE350D8C5A8F}">
      <dsp:nvSpPr>
        <dsp:cNvPr id="0" name=""/>
        <dsp:cNvSpPr/>
      </dsp:nvSpPr>
      <dsp:spPr>
        <a:xfrm>
          <a:off x="5629973" y="2218885"/>
          <a:ext cx="1658980" cy="1658980"/>
        </a:xfrm>
        <a:prstGeom prst="round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Rapid Service Innovation</a:t>
          </a:r>
          <a:endParaRPr lang="en-US" sz="2000" kern="1200" dirty="0"/>
        </a:p>
      </dsp:txBody>
      <dsp:txXfrm>
        <a:off x="5710958" y="2299870"/>
        <a:ext cx="1497010" cy="14970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732604-D75B-EC49-9681-E85FFB218B58}">
      <dsp:nvSpPr>
        <dsp:cNvPr id="0" name=""/>
        <dsp:cNvSpPr/>
      </dsp:nvSpPr>
      <dsp:spPr>
        <a:xfrm rot="5400000">
          <a:off x="-182243" y="183016"/>
          <a:ext cx="1214958" cy="850470"/>
        </a:xfrm>
        <a:prstGeom prst="chevron">
          <a:avLst/>
        </a:prstGeom>
        <a:solidFill>
          <a:schemeClr val="accent1"/>
        </a:solidFill>
        <a:ln w="9525" cap="flat" cmpd="sng" algn="ctr">
          <a:solidFill>
            <a:schemeClr val="accent1"/>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Arial" charset="0"/>
              <a:ea typeface="ＭＳ Ｐゴシック" charset="0"/>
              <a:cs typeface="ＭＳ Ｐゴシック" charset="0"/>
            </a:rPr>
            <a:t>Tier 1</a:t>
          </a:r>
          <a:endParaRPr lang="en-US" sz="2300" kern="1200" dirty="0"/>
        </a:p>
      </dsp:txBody>
      <dsp:txXfrm rot="-5400000">
        <a:off x="1" y="426007"/>
        <a:ext cx="850470" cy="364488"/>
      </dsp:txXfrm>
    </dsp:sp>
    <dsp:sp modelId="{49A6A527-6AD3-D847-B352-48819651447D}">
      <dsp:nvSpPr>
        <dsp:cNvPr id="0" name=""/>
        <dsp:cNvSpPr/>
      </dsp:nvSpPr>
      <dsp:spPr>
        <a:xfrm rot="5400000">
          <a:off x="2735473" y="-1884230"/>
          <a:ext cx="789722" cy="4559729"/>
        </a:xfrm>
        <a:prstGeom prst="round2SameRect">
          <a:avLst/>
        </a:prstGeom>
        <a:solidFill>
          <a:schemeClr val="lt1">
            <a:alpha val="90000"/>
            <a:hueOff val="0"/>
            <a:satOff val="0"/>
            <a:lumOff val="0"/>
            <a:alphaOff val="0"/>
          </a:schemeClr>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latin typeface="Arial" charset="0"/>
              <a:ea typeface="ＭＳ Ｐゴシック" charset="0"/>
              <a:cs typeface="ＭＳ Ｐゴシック" charset="0"/>
            </a:rPr>
            <a:t>Mission-critical services</a:t>
          </a:r>
          <a:endParaRPr lang="en-US" sz="2800" kern="1200" dirty="0"/>
        </a:p>
      </dsp:txBody>
      <dsp:txXfrm rot="-5400000">
        <a:off x="850470" y="39324"/>
        <a:ext cx="4521178" cy="712620"/>
      </dsp:txXfrm>
    </dsp:sp>
    <dsp:sp modelId="{809095F8-BEAB-8C4E-96B3-856609CF7B9E}">
      <dsp:nvSpPr>
        <dsp:cNvPr id="0" name=""/>
        <dsp:cNvSpPr/>
      </dsp:nvSpPr>
      <dsp:spPr>
        <a:xfrm rot="5400000">
          <a:off x="-182243" y="1250715"/>
          <a:ext cx="1214958" cy="850470"/>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Arial" charset="0"/>
              <a:ea typeface="ＭＳ Ｐゴシック" charset="0"/>
              <a:cs typeface="ＭＳ Ｐゴシック" charset="0"/>
            </a:rPr>
            <a:t>Tier 2</a:t>
          </a:r>
          <a:endParaRPr lang="en-US" sz="2300" kern="1200" dirty="0">
            <a:latin typeface="Arial" charset="0"/>
            <a:ea typeface="ＭＳ Ｐゴシック" charset="0"/>
            <a:cs typeface="ＭＳ Ｐゴシック" charset="0"/>
          </a:endParaRPr>
        </a:p>
      </dsp:txBody>
      <dsp:txXfrm rot="-5400000">
        <a:off x="1" y="1493706"/>
        <a:ext cx="850470" cy="364488"/>
      </dsp:txXfrm>
    </dsp:sp>
    <dsp:sp modelId="{0C2847E7-E9EE-ED47-87B3-B7B0CD5C06E9}">
      <dsp:nvSpPr>
        <dsp:cNvPr id="0" name=""/>
        <dsp:cNvSpPr/>
      </dsp:nvSpPr>
      <dsp:spPr>
        <a:xfrm rot="5400000">
          <a:off x="2735473" y="-816531"/>
          <a:ext cx="789722" cy="4559729"/>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latin typeface="Arial" charset="0"/>
              <a:ea typeface="ＭＳ Ｐゴシック" charset="0"/>
              <a:cs typeface="ＭＳ Ｐゴシック" charset="0"/>
            </a:rPr>
            <a:t>Business-critical services</a:t>
          </a:r>
          <a:endParaRPr lang="en-US" sz="2800" kern="1200" dirty="0">
            <a:latin typeface="Arial" charset="0"/>
            <a:ea typeface="ＭＳ Ｐゴシック" charset="0"/>
            <a:cs typeface="ＭＳ Ｐゴシック" charset="0"/>
          </a:endParaRPr>
        </a:p>
      </dsp:txBody>
      <dsp:txXfrm rot="-5400000">
        <a:off x="850470" y="1107023"/>
        <a:ext cx="4521178" cy="712620"/>
      </dsp:txXfrm>
    </dsp:sp>
    <dsp:sp modelId="{C813C13D-F4F1-0343-BFA7-278D0773E4D1}">
      <dsp:nvSpPr>
        <dsp:cNvPr id="0" name=""/>
        <dsp:cNvSpPr/>
      </dsp:nvSpPr>
      <dsp:spPr>
        <a:xfrm rot="5400000">
          <a:off x="-182243" y="2318413"/>
          <a:ext cx="1214958" cy="850470"/>
        </a:xfrm>
        <a:prstGeom prst="chevron">
          <a:avLst/>
        </a:prstGeom>
        <a:solidFill>
          <a:schemeClr val="accent3">
            <a:lumMod val="60000"/>
            <a:lumOff val="40000"/>
          </a:schemeClr>
        </a:solidFill>
        <a:ln w="9525" cap="flat" cmpd="sng" algn="ctr">
          <a:solidFill>
            <a:schemeClr val="accent3">
              <a:lumMod val="60000"/>
              <a:lumOff val="4000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Arial" charset="0"/>
              <a:ea typeface="ＭＳ Ｐゴシック" charset="0"/>
              <a:cs typeface="ＭＳ Ｐゴシック" charset="0"/>
            </a:rPr>
            <a:t>Tier 3</a:t>
          </a:r>
          <a:endParaRPr lang="en-US" sz="2300" kern="1200" dirty="0">
            <a:latin typeface="Arial" charset="0"/>
            <a:ea typeface="ＭＳ Ｐゴシック" charset="0"/>
            <a:cs typeface="ＭＳ Ｐゴシック" charset="0"/>
          </a:endParaRPr>
        </a:p>
      </dsp:txBody>
      <dsp:txXfrm rot="-5400000">
        <a:off x="1" y="2561404"/>
        <a:ext cx="850470" cy="364488"/>
      </dsp:txXfrm>
    </dsp:sp>
    <dsp:sp modelId="{E3254D2E-8E79-D64B-8468-14781F53DE9D}">
      <dsp:nvSpPr>
        <dsp:cNvPr id="0" name=""/>
        <dsp:cNvSpPr/>
      </dsp:nvSpPr>
      <dsp:spPr>
        <a:xfrm rot="5400000">
          <a:off x="2735473" y="251167"/>
          <a:ext cx="789722" cy="4559729"/>
        </a:xfrm>
        <a:prstGeom prst="round2SameRect">
          <a:avLst/>
        </a:prstGeom>
        <a:solidFill>
          <a:schemeClr val="lt1">
            <a:alpha val="90000"/>
            <a:hueOff val="0"/>
            <a:satOff val="0"/>
            <a:lumOff val="0"/>
            <a:alphaOff val="0"/>
          </a:schemeClr>
        </a:solidFill>
        <a:ln w="9525" cap="flat" cmpd="sng" algn="ctr">
          <a:solidFill>
            <a:schemeClr val="accent3">
              <a:lumMod val="40000"/>
              <a:lumOff val="6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latin typeface="Arial" charset="0"/>
              <a:ea typeface="ＭＳ Ｐゴシック" charset="0"/>
              <a:cs typeface="ＭＳ Ｐゴシック" charset="0"/>
            </a:rPr>
            <a:t>Task-critical services</a:t>
          </a:r>
          <a:endParaRPr lang="en-US" sz="2800" kern="1200" dirty="0">
            <a:latin typeface="Arial" charset="0"/>
            <a:ea typeface="ＭＳ Ｐゴシック" charset="0"/>
            <a:cs typeface="ＭＳ Ｐゴシック" charset="0"/>
          </a:endParaRPr>
        </a:p>
      </dsp:txBody>
      <dsp:txXfrm rot="-5400000">
        <a:off x="850470" y="2174722"/>
        <a:ext cx="4521178" cy="712620"/>
      </dsp:txXfrm>
    </dsp:sp>
    <dsp:sp modelId="{A00DDDEC-3366-E246-A124-D7A437AD8777}">
      <dsp:nvSpPr>
        <dsp:cNvPr id="0" name=""/>
        <dsp:cNvSpPr/>
      </dsp:nvSpPr>
      <dsp:spPr>
        <a:xfrm rot="5400000">
          <a:off x="-182243" y="3386112"/>
          <a:ext cx="1214958" cy="850470"/>
        </a:xfrm>
        <a:prstGeom prst="chevron">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Arial" charset="0"/>
              <a:ea typeface="ＭＳ Ｐゴシック" charset="0"/>
              <a:cs typeface="ＭＳ Ｐゴシック" charset="0"/>
            </a:rPr>
            <a:t>Tier 4</a:t>
          </a:r>
          <a:endParaRPr lang="en-US" sz="2300" kern="1200" dirty="0">
            <a:latin typeface="Arial" charset="0"/>
            <a:ea typeface="ＭＳ Ｐゴシック" charset="0"/>
            <a:cs typeface="ＭＳ Ｐゴシック" charset="0"/>
          </a:endParaRPr>
        </a:p>
      </dsp:txBody>
      <dsp:txXfrm rot="-5400000">
        <a:off x="1" y="3629103"/>
        <a:ext cx="850470" cy="364488"/>
      </dsp:txXfrm>
    </dsp:sp>
    <dsp:sp modelId="{7FE31117-F114-5049-AA10-509E46C7AAD6}">
      <dsp:nvSpPr>
        <dsp:cNvPr id="0" name=""/>
        <dsp:cNvSpPr/>
      </dsp:nvSpPr>
      <dsp:spPr>
        <a:xfrm rot="5400000">
          <a:off x="2735473" y="1318865"/>
          <a:ext cx="789722" cy="4559729"/>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latin typeface="Arial" charset="0"/>
              <a:ea typeface="ＭＳ Ｐゴシック" charset="0"/>
              <a:cs typeface="ＭＳ Ｐゴシック" charset="0"/>
            </a:rPr>
            <a:t>Non-critical services</a:t>
          </a:r>
          <a:endParaRPr lang="en-US" sz="2800" kern="1200" dirty="0">
            <a:latin typeface="Arial" charset="0"/>
            <a:ea typeface="ＭＳ Ｐゴシック" charset="0"/>
            <a:cs typeface="ＭＳ Ｐゴシック" charset="0"/>
          </a:endParaRPr>
        </a:p>
      </dsp:txBody>
      <dsp:txXfrm rot="-5400000">
        <a:off x="850470" y="3242420"/>
        <a:ext cx="4521178" cy="7126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CE0AE-881A-2442-AD10-27210BCBD38A}">
      <dsp:nvSpPr>
        <dsp:cNvPr id="0" name=""/>
        <dsp:cNvSpPr/>
      </dsp:nvSpPr>
      <dsp:spPr>
        <a:xfrm>
          <a:off x="1549557" y="0"/>
          <a:ext cx="8027407" cy="4419600"/>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895294-5182-4F4C-AE48-EB6FC01E33CB}">
      <dsp:nvSpPr>
        <dsp:cNvPr id="0" name=""/>
        <dsp:cNvSpPr/>
      </dsp:nvSpPr>
      <dsp:spPr>
        <a:xfrm>
          <a:off x="2925643" y="3050407"/>
          <a:ext cx="183855" cy="183855"/>
        </a:xfrm>
        <a:prstGeom prst="ellipse">
          <a:avLst/>
        </a:prstGeom>
        <a:solidFill>
          <a:srgbClr val="008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340AB-3838-854C-B081-C6ADBA053FD5}">
      <dsp:nvSpPr>
        <dsp:cNvPr id="0" name=""/>
        <dsp:cNvSpPr/>
      </dsp:nvSpPr>
      <dsp:spPr>
        <a:xfrm>
          <a:off x="3017571" y="3142335"/>
          <a:ext cx="1647626" cy="1277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21" tIns="0" rIns="0" bIns="0" numCol="1" spcCol="1270" anchor="t" anchorCtr="0">
          <a:noAutofit/>
        </a:bodyPr>
        <a:lstStyle/>
        <a:p>
          <a:pPr lvl="0" algn="l" defTabSz="889000">
            <a:lnSpc>
              <a:spcPct val="90000"/>
            </a:lnSpc>
            <a:spcBef>
              <a:spcPct val="0"/>
            </a:spcBef>
            <a:spcAft>
              <a:spcPct val="35000"/>
            </a:spcAft>
          </a:pPr>
          <a:r>
            <a:rPr lang="en-US" sz="2000" b="1" kern="1200" dirty="0" smtClean="0"/>
            <a:t>Replicated Systems</a:t>
          </a:r>
          <a:endParaRPr lang="en-US" sz="2000" b="1" kern="1200" dirty="0"/>
        </a:p>
        <a:p>
          <a:pPr marL="171450" lvl="1" indent="-171450" algn="l" defTabSz="800100">
            <a:lnSpc>
              <a:spcPct val="90000"/>
            </a:lnSpc>
            <a:spcBef>
              <a:spcPct val="0"/>
            </a:spcBef>
            <a:spcAft>
              <a:spcPct val="15000"/>
            </a:spcAft>
            <a:buChar char="••"/>
          </a:pPr>
          <a:r>
            <a:rPr lang="en-US" sz="1800" b="1" kern="1200" dirty="0" smtClean="0"/>
            <a:t>SPs &amp; Line of Business</a:t>
          </a:r>
          <a:endParaRPr lang="en-US" sz="1800" b="1" kern="1200" dirty="0"/>
        </a:p>
      </dsp:txBody>
      <dsp:txXfrm>
        <a:off x="3017571" y="3142335"/>
        <a:ext cx="1647626" cy="1277264"/>
      </dsp:txXfrm>
    </dsp:sp>
    <dsp:sp modelId="{CE7B8F51-E9D2-5946-BD3D-0B0BF4092FB2}">
      <dsp:nvSpPr>
        <dsp:cNvPr id="0" name=""/>
        <dsp:cNvSpPr/>
      </dsp:nvSpPr>
      <dsp:spPr>
        <a:xfrm>
          <a:off x="4548520" y="1849160"/>
          <a:ext cx="332353" cy="33235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5B1427-63E5-C94E-9462-8DE760F564E9}">
      <dsp:nvSpPr>
        <dsp:cNvPr id="0" name=""/>
        <dsp:cNvSpPr/>
      </dsp:nvSpPr>
      <dsp:spPr>
        <a:xfrm>
          <a:off x="4714697" y="2015337"/>
          <a:ext cx="1697126" cy="2404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107" tIns="0" rIns="0" bIns="0" numCol="1" spcCol="1270" anchor="t" anchorCtr="0">
          <a:noAutofit/>
        </a:bodyPr>
        <a:lstStyle/>
        <a:p>
          <a:pPr lvl="0" algn="l" defTabSz="889000">
            <a:lnSpc>
              <a:spcPct val="90000"/>
            </a:lnSpc>
            <a:spcBef>
              <a:spcPct val="0"/>
            </a:spcBef>
            <a:spcAft>
              <a:spcPct val="35000"/>
            </a:spcAft>
          </a:pPr>
          <a:r>
            <a:rPr lang="en-US" sz="2000" b="1" kern="1200" dirty="0" smtClean="0"/>
            <a:t>Clustered &amp; Virtualized Systems</a:t>
          </a:r>
          <a:endParaRPr lang="en-US" sz="2000" b="1" kern="1200" dirty="0"/>
        </a:p>
        <a:p>
          <a:pPr marL="171450" lvl="1" indent="-171450" algn="l" defTabSz="800100">
            <a:lnSpc>
              <a:spcPct val="90000"/>
            </a:lnSpc>
            <a:spcBef>
              <a:spcPct val="0"/>
            </a:spcBef>
            <a:spcAft>
              <a:spcPct val="15000"/>
            </a:spcAft>
            <a:buChar char="••"/>
          </a:pPr>
          <a:r>
            <a:rPr lang="en-US" sz="1800" b="1" kern="1200" dirty="0" smtClean="0"/>
            <a:t>Web &amp; Cloud Services</a:t>
          </a:r>
          <a:endParaRPr lang="en-US" sz="1800" b="1" kern="1200" dirty="0"/>
        </a:p>
      </dsp:txBody>
      <dsp:txXfrm>
        <a:off x="4714697" y="2015337"/>
        <a:ext cx="1697126" cy="2404262"/>
      </dsp:txXfrm>
    </dsp:sp>
    <dsp:sp modelId="{34356E72-1003-964A-AD25-CEB129126F59}">
      <dsp:nvSpPr>
        <dsp:cNvPr id="0" name=""/>
        <dsp:cNvSpPr/>
      </dsp:nvSpPr>
      <dsp:spPr>
        <a:xfrm>
          <a:off x="6500216" y="1118158"/>
          <a:ext cx="459638" cy="459638"/>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02C5C8-3597-BE42-AA46-E7D08F68A20E}">
      <dsp:nvSpPr>
        <dsp:cNvPr id="0" name=""/>
        <dsp:cNvSpPr/>
      </dsp:nvSpPr>
      <dsp:spPr>
        <a:xfrm>
          <a:off x="6730035" y="1347977"/>
          <a:ext cx="1697126" cy="30716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3553" tIns="0" rIns="0" bIns="0" numCol="1" spcCol="1270" anchor="t" anchorCtr="0">
          <a:noAutofit/>
        </a:bodyPr>
        <a:lstStyle/>
        <a:p>
          <a:pPr lvl="0" algn="l" defTabSz="889000">
            <a:lnSpc>
              <a:spcPct val="90000"/>
            </a:lnSpc>
            <a:spcBef>
              <a:spcPct val="0"/>
            </a:spcBef>
            <a:spcAft>
              <a:spcPct val="35000"/>
            </a:spcAft>
          </a:pPr>
          <a:r>
            <a:rPr lang="en-US" sz="2000" b="1" kern="1200" dirty="0" smtClean="0"/>
            <a:t>Shared Nothing, Geo-Replicated Clusters</a:t>
          </a:r>
          <a:endParaRPr lang="en-US" sz="2000" b="1" kern="1200" dirty="0"/>
        </a:p>
        <a:p>
          <a:pPr marL="171450" lvl="1" indent="-171450" algn="l" defTabSz="800100">
            <a:lnSpc>
              <a:spcPct val="90000"/>
            </a:lnSpc>
            <a:spcBef>
              <a:spcPct val="0"/>
            </a:spcBef>
            <a:spcAft>
              <a:spcPct val="15000"/>
            </a:spcAft>
            <a:buChar char="••"/>
          </a:pPr>
          <a:r>
            <a:rPr lang="en-US" sz="1800" b="1" kern="1200" dirty="0" err="1" smtClean="0"/>
            <a:t>eCommerce</a:t>
          </a:r>
          <a:r>
            <a:rPr lang="en-US" sz="1800" b="1" kern="1200" dirty="0" smtClean="0"/>
            <a:t>, Telecoms &amp; Military</a:t>
          </a:r>
          <a:endParaRPr lang="en-US" sz="1800" b="1" kern="1200" dirty="0"/>
        </a:p>
      </dsp:txBody>
      <dsp:txXfrm>
        <a:off x="6730035" y="1347977"/>
        <a:ext cx="1697126" cy="30716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749B9-AC96-2A4F-AFD2-D2C62AB14AD4}">
      <dsp:nvSpPr>
        <dsp:cNvPr id="0" name=""/>
        <dsp:cNvSpPr/>
      </dsp:nvSpPr>
      <dsp:spPr>
        <a:xfrm>
          <a:off x="376325" y="0"/>
          <a:ext cx="7227943" cy="152572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6D1EA-958D-E841-9732-CB2B6848A874}">
      <dsp:nvSpPr>
        <dsp:cNvPr id="0" name=""/>
        <dsp:cNvSpPr/>
      </dsp:nvSpPr>
      <dsp:spPr>
        <a:xfrm>
          <a:off x="1660" y="457716"/>
          <a:ext cx="1062517" cy="610288"/>
        </a:xfrm>
        <a:prstGeom prst="roundRect">
          <a:avLst/>
        </a:prstGeom>
        <a:solidFill>
          <a:schemeClr val="accent1">
            <a:alpha val="9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31452" y="487508"/>
        <a:ext cx="1002933" cy="550704"/>
      </dsp:txXfrm>
    </dsp:sp>
    <dsp:sp modelId="{C93B1081-B664-2840-951E-C91EC79D94AE}">
      <dsp:nvSpPr>
        <dsp:cNvPr id="0" name=""/>
        <dsp:cNvSpPr/>
      </dsp:nvSpPr>
      <dsp:spPr>
        <a:xfrm>
          <a:off x="1241264" y="457716"/>
          <a:ext cx="1062517" cy="610288"/>
        </a:xfrm>
        <a:prstGeom prst="roundRect">
          <a:avLst/>
        </a:prstGeom>
        <a:solidFill>
          <a:schemeClr val="accent1">
            <a:alpha val="90000"/>
            <a:hueOff val="0"/>
            <a:satOff val="0"/>
            <a:lumOff val="0"/>
            <a:alphaOff val="-6667"/>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1271056" y="487508"/>
        <a:ext cx="1002933" cy="550704"/>
      </dsp:txXfrm>
    </dsp:sp>
    <dsp:sp modelId="{B5C94282-4C52-184D-B4AC-6E8F21024283}">
      <dsp:nvSpPr>
        <dsp:cNvPr id="0" name=""/>
        <dsp:cNvSpPr/>
      </dsp:nvSpPr>
      <dsp:spPr>
        <a:xfrm>
          <a:off x="2480868" y="457716"/>
          <a:ext cx="1062517" cy="610288"/>
        </a:xfrm>
        <a:prstGeom prst="roundRect">
          <a:avLst/>
        </a:prstGeom>
        <a:solidFill>
          <a:schemeClr val="accent1">
            <a:alpha val="90000"/>
            <a:hueOff val="0"/>
            <a:satOff val="0"/>
            <a:lumOff val="0"/>
            <a:alphaOff val="-13333"/>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a:t>
          </a:r>
          <a:endParaRPr lang="en-US" sz="2500" kern="1200" dirty="0"/>
        </a:p>
      </dsp:txBody>
      <dsp:txXfrm>
        <a:off x="2510660" y="487508"/>
        <a:ext cx="1002933" cy="550704"/>
      </dsp:txXfrm>
    </dsp:sp>
    <dsp:sp modelId="{3FC31FCE-D862-3A44-A37F-87BCB02838D0}">
      <dsp:nvSpPr>
        <dsp:cNvPr id="0" name=""/>
        <dsp:cNvSpPr/>
      </dsp:nvSpPr>
      <dsp:spPr>
        <a:xfrm>
          <a:off x="3720472" y="457716"/>
          <a:ext cx="1062517" cy="610288"/>
        </a:xfrm>
        <a:prstGeom prst="roundRect">
          <a:avLst/>
        </a:prstGeom>
        <a:solidFill>
          <a:schemeClr val="accent1">
            <a:alpha val="90000"/>
            <a:hueOff val="0"/>
            <a:satOff val="0"/>
            <a:lumOff val="0"/>
            <a:alphaOff val="-2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3750264" y="487508"/>
        <a:ext cx="1002933" cy="550704"/>
      </dsp:txXfrm>
    </dsp:sp>
    <dsp:sp modelId="{19CFD3EE-2405-6149-B10A-ED7D95C9C946}">
      <dsp:nvSpPr>
        <dsp:cNvPr id="0" name=""/>
        <dsp:cNvSpPr/>
      </dsp:nvSpPr>
      <dsp:spPr>
        <a:xfrm>
          <a:off x="4960076" y="457716"/>
          <a:ext cx="1062517" cy="610288"/>
        </a:xfrm>
        <a:prstGeom prst="roundRect">
          <a:avLst/>
        </a:prstGeom>
        <a:solidFill>
          <a:schemeClr val="accent1">
            <a:alpha val="90000"/>
            <a:hueOff val="0"/>
            <a:satOff val="0"/>
            <a:lumOff val="0"/>
            <a:alphaOff val="-26667"/>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4989868" y="487508"/>
        <a:ext cx="1002933" cy="550704"/>
      </dsp:txXfrm>
    </dsp:sp>
    <dsp:sp modelId="{FAE71F51-9163-D147-8425-183B047FE0B4}">
      <dsp:nvSpPr>
        <dsp:cNvPr id="0" name=""/>
        <dsp:cNvSpPr/>
      </dsp:nvSpPr>
      <dsp:spPr>
        <a:xfrm>
          <a:off x="6199680" y="457716"/>
          <a:ext cx="1062517" cy="610288"/>
        </a:xfrm>
        <a:prstGeom prst="roundRect">
          <a:avLst/>
        </a:prstGeom>
        <a:solidFill>
          <a:schemeClr val="accent1">
            <a:alpha val="90000"/>
            <a:hueOff val="0"/>
            <a:satOff val="0"/>
            <a:lumOff val="0"/>
            <a:alphaOff val="-33333"/>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6229472" y="487508"/>
        <a:ext cx="1002933" cy="550704"/>
      </dsp:txXfrm>
    </dsp:sp>
    <dsp:sp modelId="{99CAC6B0-512D-7E40-9489-B91FC8E133F9}">
      <dsp:nvSpPr>
        <dsp:cNvPr id="0" name=""/>
        <dsp:cNvSpPr/>
      </dsp:nvSpPr>
      <dsp:spPr>
        <a:xfrm>
          <a:off x="7439284" y="457716"/>
          <a:ext cx="1062517" cy="610288"/>
        </a:xfrm>
        <a:prstGeom prst="roundRect">
          <a:avLst/>
        </a:prstGeom>
        <a:solidFill>
          <a:schemeClr val="accent1">
            <a:alpha val="90000"/>
            <a:hueOff val="0"/>
            <a:satOff val="0"/>
            <a:lumOff val="0"/>
            <a:alpha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a:t>
          </a:r>
          <a:endParaRPr lang="en-US" sz="2500" kern="1200" dirty="0"/>
        </a:p>
      </dsp:txBody>
      <dsp:txXfrm>
        <a:off x="7469076" y="487508"/>
        <a:ext cx="1002933" cy="5507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CE0AE-881A-2442-AD10-27210BCBD38A}">
      <dsp:nvSpPr>
        <dsp:cNvPr id="0" name=""/>
        <dsp:cNvSpPr/>
      </dsp:nvSpPr>
      <dsp:spPr>
        <a:xfrm>
          <a:off x="1549557" y="0"/>
          <a:ext cx="8027407" cy="4419600"/>
        </a:xfrm>
        <a:prstGeom prst="swooshArrow">
          <a:avLst>
            <a:gd name="adj1" fmla="val 25000"/>
            <a:gd name="adj2" fmla="val 2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3BA5E9-FB26-ED4F-87FD-234B2D5ED947}">
      <dsp:nvSpPr>
        <dsp:cNvPr id="0" name=""/>
        <dsp:cNvSpPr/>
      </dsp:nvSpPr>
      <dsp:spPr>
        <a:xfrm>
          <a:off x="2724109" y="3286414"/>
          <a:ext cx="162641" cy="162641"/>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0D8892-E3B6-EF4F-90F9-9DEF7294E5F9}">
      <dsp:nvSpPr>
        <dsp:cNvPr id="0" name=""/>
        <dsp:cNvSpPr/>
      </dsp:nvSpPr>
      <dsp:spPr>
        <a:xfrm>
          <a:off x="2758631" y="3367735"/>
          <a:ext cx="1207365" cy="1051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180" tIns="0" rIns="0" bIns="0" numCol="1" spcCol="1270" anchor="t" anchorCtr="0">
          <a:noAutofit/>
        </a:bodyPr>
        <a:lstStyle/>
        <a:p>
          <a:pPr lvl="0" algn="l" defTabSz="800100">
            <a:lnSpc>
              <a:spcPct val="90000"/>
            </a:lnSpc>
            <a:spcBef>
              <a:spcPct val="0"/>
            </a:spcBef>
            <a:spcAft>
              <a:spcPct val="35000"/>
            </a:spcAft>
          </a:pPr>
          <a:r>
            <a:rPr lang="en-US" sz="1800" b="1" kern="1200" dirty="0" smtClean="0"/>
            <a:t>MySQL Replication</a:t>
          </a:r>
          <a:endParaRPr lang="en-US" sz="1800" b="1" kern="1200" dirty="0"/>
        </a:p>
      </dsp:txBody>
      <dsp:txXfrm>
        <a:off x="2758631" y="3367735"/>
        <a:ext cx="1207365" cy="1051864"/>
      </dsp:txXfrm>
    </dsp:sp>
    <dsp:sp modelId="{63C8648D-C1A4-7542-8AFE-15B465CDF1FF}">
      <dsp:nvSpPr>
        <dsp:cNvPr id="0" name=""/>
        <dsp:cNvSpPr/>
      </dsp:nvSpPr>
      <dsp:spPr>
        <a:xfrm>
          <a:off x="3604494" y="2440503"/>
          <a:ext cx="254568" cy="25456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4A54BB-60BB-3F4D-9176-F96D618DA11B}">
      <dsp:nvSpPr>
        <dsp:cNvPr id="0" name=""/>
        <dsp:cNvSpPr/>
      </dsp:nvSpPr>
      <dsp:spPr>
        <a:xfrm>
          <a:off x="3731778" y="2567787"/>
          <a:ext cx="1173845" cy="1851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891" tIns="0" rIns="0" bIns="0" numCol="1" spcCol="1270" anchor="t" anchorCtr="0">
          <a:noAutofit/>
        </a:bodyPr>
        <a:lstStyle/>
        <a:p>
          <a:pPr lvl="0" algn="l" defTabSz="800100">
            <a:lnSpc>
              <a:spcPct val="90000"/>
            </a:lnSpc>
            <a:spcBef>
              <a:spcPct val="0"/>
            </a:spcBef>
            <a:spcAft>
              <a:spcPct val="35000"/>
            </a:spcAft>
          </a:pPr>
          <a:r>
            <a:rPr lang="en-US" sz="1800" b="1" kern="1200" dirty="0" smtClean="0"/>
            <a:t>MySQL Fabric</a:t>
          </a:r>
          <a:endParaRPr lang="en-US" sz="1800" b="1" kern="1200" dirty="0"/>
        </a:p>
      </dsp:txBody>
      <dsp:txXfrm>
        <a:off x="3731778" y="2567787"/>
        <a:ext cx="1173845" cy="1851812"/>
      </dsp:txXfrm>
    </dsp:sp>
    <dsp:sp modelId="{3CE9742E-8A10-DD48-BD0B-E94A3D95A545}">
      <dsp:nvSpPr>
        <dsp:cNvPr id="0" name=""/>
        <dsp:cNvSpPr/>
      </dsp:nvSpPr>
      <dsp:spPr>
        <a:xfrm>
          <a:off x="4735911" y="1766072"/>
          <a:ext cx="339425" cy="339425"/>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C41FFE-97D6-F14F-8B50-978FAE13F745}">
      <dsp:nvSpPr>
        <dsp:cNvPr id="0" name=""/>
        <dsp:cNvSpPr/>
      </dsp:nvSpPr>
      <dsp:spPr>
        <a:xfrm>
          <a:off x="4905624" y="1935784"/>
          <a:ext cx="1364772" cy="2483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854" tIns="0" rIns="0" bIns="0" numCol="1" spcCol="1270" anchor="t" anchorCtr="0">
          <a:noAutofit/>
        </a:bodyPr>
        <a:lstStyle/>
        <a:p>
          <a:pPr lvl="0" algn="l" defTabSz="800100">
            <a:lnSpc>
              <a:spcPct val="90000"/>
            </a:lnSpc>
            <a:spcBef>
              <a:spcPct val="0"/>
            </a:spcBef>
            <a:spcAft>
              <a:spcPct val="35000"/>
            </a:spcAft>
          </a:pPr>
          <a:r>
            <a:rPr lang="en-US" sz="1800" b="1" kern="1200" dirty="0" smtClean="0"/>
            <a:t>DRBD</a:t>
          </a:r>
          <a:endParaRPr lang="en-US" sz="1800" b="1" kern="1200" dirty="0"/>
        </a:p>
      </dsp:txBody>
      <dsp:txXfrm>
        <a:off x="4905624" y="1935784"/>
        <a:ext cx="1364772" cy="2483815"/>
      </dsp:txXfrm>
    </dsp:sp>
    <dsp:sp modelId="{16C3BE74-9955-E448-818E-9FB462FBB8A4}">
      <dsp:nvSpPr>
        <dsp:cNvPr id="0" name=""/>
        <dsp:cNvSpPr/>
      </dsp:nvSpPr>
      <dsp:spPr>
        <a:xfrm>
          <a:off x="6051184" y="1239255"/>
          <a:ext cx="438424" cy="438424"/>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0EC89A-239B-1F44-A599-3CECDE8766A1}">
      <dsp:nvSpPr>
        <dsp:cNvPr id="0" name=""/>
        <dsp:cNvSpPr/>
      </dsp:nvSpPr>
      <dsp:spPr>
        <a:xfrm>
          <a:off x="6270397" y="1458467"/>
          <a:ext cx="1414272" cy="2961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312" tIns="0" rIns="0" bIns="0" numCol="1" spcCol="1270" anchor="t" anchorCtr="0">
          <a:noAutofit/>
        </a:bodyPr>
        <a:lstStyle/>
        <a:p>
          <a:pPr lvl="0" algn="l" defTabSz="800100">
            <a:lnSpc>
              <a:spcPct val="90000"/>
            </a:lnSpc>
            <a:spcBef>
              <a:spcPct val="0"/>
            </a:spcBef>
            <a:spcAft>
              <a:spcPct val="35000"/>
            </a:spcAft>
          </a:pPr>
          <a:r>
            <a:rPr lang="en-US" sz="1800" b="1" kern="1200" dirty="0" smtClean="0"/>
            <a:t>Windows/Solaris/Clusterware Clustering or Oracle VM</a:t>
          </a:r>
          <a:endParaRPr lang="en-US" sz="1800" b="1" kern="1200" dirty="0"/>
        </a:p>
      </dsp:txBody>
      <dsp:txXfrm>
        <a:off x="6270397" y="1458467"/>
        <a:ext cx="1414272" cy="2961132"/>
      </dsp:txXfrm>
    </dsp:sp>
    <dsp:sp modelId="{80EB931B-6C47-BA44-9ADF-31CE8EA45DBF}">
      <dsp:nvSpPr>
        <dsp:cNvPr id="0" name=""/>
        <dsp:cNvSpPr/>
      </dsp:nvSpPr>
      <dsp:spPr>
        <a:xfrm>
          <a:off x="7405350" y="887455"/>
          <a:ext cx="558637" cy="558637"/>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380F7C-3838-124B-9348-324CAB1192FA}">
      <dsp:nvSpPr>
        <dsp:cNvPr id="0" name=""/>
        <dsp:cNvSpPr/>
      </dsp:nvSpPr>
      <dsp:spPr>
        <a:xfrm>
          <a:off x="7684669" y="1166774"/>
          <a:ext cx="1414272" cy="325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010" tIns="0" rIns="0" bIns="0" numCol="1" spcCol="1270" anchor="t" anchorCtr="0">
          <a:noAutofit/>
        </a:bodyPr>
        <a:lstStyle/>
        <a:p>
          <a:pPr lvl="0" algn="l" defTabSz="800100">
            <a:lnSpc>
              <a:spcPct val="90000"/>
            </a:lnSpc>
            <a:spcBef>
              <a:spcPct val="0"/>
            </a:spcBef>
            <a:spcAft>
              <a:spcPct val="35000"/>
            </a:spcAft>
          </a:pPr>
          <a:r>
            <a:rPr lang="en-US" sz="1800" b="1" kern="1200" dirty="0" smtClean="0"/>
            <a:t>MySQL Cluster</a:t>
          </a:r>
          <a:endParaRPr lang="en-US" sz="1800" b="1" kern="1200" dirty="0"/>
        </a:p>
      </dsp:txBody>
      <dsp:txXfrm>
        <a:off x="7684669" y="1166774"/>
        <a:ext cx="1414272" cy="32528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6749B9-AC96-2A4F-AFD2-D2C62AB14AD4}">
      <dsp:nvSpPr>
        <dsp:cNvPr id="0" name=""/>
        <dsp:cNvSpPr/>
      </dsp:nvSpPr>
      <dsp:spPr>
        <a:xfrm>
          <a:off x="376325" y="0"/>
          <a:ext cx="7227943" cy="152572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6D1EA-958D-E841-9732-CB2B6848A874}">
      <dsp:nvSpPr>
        <dsp:cNvPr id="0" name=""/>
        <dsp:cNvSpPr/>
      </dsp:nvSpPr>
      <dsp:spPr>
        <a:xfrm>
          <a:off x="1660" y="457716"/>
          <a:ext cx="1062517" cy="610288"/>
        </a:xfrm>
        <a:prstGeom prst="roundRect">
          <a:avLst/>
        </a:prstGeom>
        <a:solidFill>
          <a:schemeClr val="accent1">
            <a:alpha val="9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31452" y="487508"/>
        <a:ext cx="1002933" cy="550704"/>
      </dsp:txXfrm>
    </dsp:sp>
    <dsp:sp modelId="{C93B1081-B664-2840-951E-C91EC79D94AE}">
      <dsp:nvSpPr>
        <dsp:cNvPr id="0" name=""/>
        <dsp:cNvSpPr/>
      </dsp:nvSpPr>
      <dsp:spPr>
        <a:xfrm>
          <a:off x="1241264" y="457716"/>
          <a:ext cx="1062517" cy="610288"/>
        </a:xfrm>
        <a:prstGeom prst="roundRect">
          <a:avLst/>
        </a:prstGeom>
        <a:solidFill>
          <a:schemeClr val="accent1">
            <a:alpha val="90000"/>
            <a:hueOff val="0"/>
            <a:satOff val="0"/>
            <a:lumOff val="0"/>
            <a:alphaOff val="-6667"/>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1271056" y="487508"/>
        <a:ext cx="1002933" cy="550704"/>
      </dsp:txXfrm>
    </dsp:sp>
    <dsp:sp modelId="{B5C94282-4C52-184D-B4AC-6E8F21024283}">
      <dsp:nvSpPr>
        <dsp:cNvPr id="0" name=""/>
        <dsp:cNvSpPr/>
      </dsp:nvSpPr>
      <dsp:spPr>
        <a:xfrm>
          <a:off x="2480868" y="457716"/>
          <a:ext cx="1062517" cy="610288"/>
        </a:xfrm>
        <a:prstGeom prst="roundRect">
          <a:avLst/>
        </a:prstGeom>
        <a:solidFill>
          <a:schemeClr val="accent1">
            <a:alpha val="90000"/>
            <a:hueOff val="0"/>
            <a:satOff val="0"/>
            <a:lumOff val="0"/>
            <a:alphaOff val="-13333"/>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a:t>
          </a:r>
          <a:endParaRPr lang="en-US" sz="2500" kern="1200" dirty="0"/>
        </a:p>
      </dsp:txBody>
      <dsp:txXfrm>
        <a:off x="2510660" y="487508"/>
        <a:ext cx="1002933" cy="550704"/>
      </dsp:txXfrm>
    </dsp:sp>
    <dsp:sp modelId="{3FC31FCE-D862-3A44-A37F-87BCB02838D0}">
      <dsp:nvSpPr>
        <dsp:cNvPr id="0" name=""/>
        <dsp:cNvSpPr/>
      </dsp:nvSpPr>
      <dsp:spPr>
        <a:xfrm>
          <a:off x="3720472" y="457716"/>
          <a:ext cx="1062517" cy="610288"/>
        </a:xfrm>
        <a:prstGeom prst="roundRect">
          <a:avLst/>
        </a:prstGeom>
        <a:solidFill>
          <a:schemeClr val="accent1">
            <a:alpha val="90000"/>
            <a:hueOff val="0"/>
            <a:satOff val="0"/>
            <a:lumOff val="0"/>
            <a:alphaOff val="-2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3750264" y="487508"/>
        <a:ext cx="1002933" cy="550704"/>
      </dsp:txXfrm>
    </dsp:sp>
    <dsp:sp modelId="{19CFD3EE-2405-6149-B10A-ED7D95C9C946}">
      <dsp:nvSpPr>
        <dsp:cNvPr id="0" name=""/>
        <dsp:cNvSpPr/>
      </dsp:nvSpPr>
      <dsp:spPr>
        <a:xfrm>
          <a:off x="4960076" y="457716"/>
          <a:ext cx="1062517" cy="610288"/>
        </a:xfrm>
        <a:prstGeom prst="roundRect">
          <a:avLst/>
        </a:prstGeom>
        <a:solidFill>
          <a:schemeClr val="accent1">
            <a:alpha val="90000"/>
            <a:hueOff val="0"/>
            <a:satOff val="0"/>
            <a:lumOff val="0"/>
            <a:alphaOff val="-26667"/>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4989868" y="487508"/>
        <a:ext cx="1002933" cy="550704"/>
      </dsp:txXfrm>
    </dsp:sp>
    <dsp:sp modelId="{FAE71F51-9163-D147-8425-183B047FE0B4}">
      <dsp:nvSpPr>
        <dsp:cNvPr id="0" name=""/>
        <dsp:cNvSpPr/>
      </dsp:nvSpPr>
      <dsp:spPr>
        <a:xfrm>
          <a:off x="6199680" y="457716"/>
          <a:ext cx="1062517" cy="610288"/>
        </a:xfrm>
        <a:prstGeom prst="roundRect">
          <a:avLst/>
        </a:prstGeom>
        <a:solidFill>
          <a:schemeClr val="accent1">
            <a:alpha val="90000"/>
            <a:hueOff val="0"/>
            <a:satOff val="0"/>
            <a:lumOff val="0"/>
            <a:alphaOff val="-33333"/>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9</a:t>
          </a:r>
          <a:endParaRPr lang="en-US" sz="2500" kern="1200" dirty="0"/>
        </a:p>
      </dsp:txBody>
      <dsp:txXfrm>
        <a:off x="6229472" y="487508"/>
        <a:ext cx="1002933" cy="550704"/>
      </dsp:txXfrm>
    </dsp:sp>
    <dsp:sp modelId="{99CAC6B0-512D-7E40-9489-B91FC8E133F9}">
      <dsp:nvSpPr>
        <dsp:cNvPr id="0" name=""/>
        <dsp:cNvSpPr/>
      </dsp:nvSpPr>
      <dsp:spPr>
        <a:xfrm>
          <a:off x="7439284" y="457716"/>
          <a:ext cx="1062517" cy="610288"/>
        </a:xfrm>
        <a:prstGeom prst="roundRect">
          <a:avLst/>
        </a:prstGeom>
        <a:solidFill>
          <a:schemeClr val="accent1">
            <a:alpha val="90000"/>
            <a:hueOff val="0"/>
            <a:satOff val="0"/>
            <a:lumOff val="0"/>
            <a:alphaOff val="-40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smtClean="0"/>
            <a:t>%</a:t>
          </a:r>
          <a:endParaRPr lang="en-US" sz="2500" kern="1200"/>
        </a:p>
      </dsp:txBody>
      <dsp:txXfrm>
        <a:off x="7469076" y="487508"/>
        <a:ext cx="1002933" cy="5507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4A49F-D03F-2549-B7B0-E33700EE9945}">
      <dsp:nvSpPr>
        <dsp:cNvPr id="0" name=""/>
        <dsp:cNvSpPr/>
      </dsp:nvSpPr>
      <dsp:spPr>
        <a:xfrm rot="5400000">
          <a:off x="7225464" y="-3133533"/>
          <a:ext cx="679340" cy="7120127"/>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5x Higher slave throughput with MTS (multiple schemas)</a:t>
          </a:r>
          <a:endParaRPr lang="en-US" sz="2000" kern="1200" dirty="0"/>
        </a:p>
        <a:p>
          <a:pPr marL="228600" lvl="1" indent="-228600" algn="l" defTabSz="889000">
            <a:lnSpc>
              <a:spcPct val="90000"/>
            </a:lnSpc>
            <a:spcBef>
              <a:spcPct val="0"/>
            </a:spcBef>
            <a:spcAft>
              <a:spcPct val="15000"/>
            </a:spcAft>
            <a:buChar char="••"/>
          </a:pPr>
          <a:r>
            <a:rPr lang="en-US" sz="2000" kern="1200" dirty="0" smtClean="0"/>
            <a:t>Reduced master impact – Binlog Group Commit</a:t>
          </a:r>
          <a:endParaRPr lang="en-US" sz="2000" kern="1200" dirty="0"/>
        </a:p>
      </dsp:txBody>
      <dsp:txXfrm rot="-5400000">
        <a:off x="4005071" y="120023"/>
        <a:ext cx="7086964" cy="613014"/>
      </dsp:txXfrm>
    </dsp:sp>
    <dsp:sp modelId="{E38B57E3-06FC-3C4E-BA10-66500920C5E9}">
      <dsp:nvSpPr>
        <dsp:cNvPr id="0" name=""/>
        <dsp:cNvSpPr/>
      </dsp:nvSpPr>
      <dsp:spPr>
        <a:xfrm>
          <a:off x="0" y="1942"/>
          <a:ext cx="4005071" cy="84917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b="1" kern="1200" dirty="0" smtClean="0"/>
            <a:t>Performance and Scalability</a:t>
          </a:r>
          <a:endParaRPr lang="en-US" sz="2500" b="1" kern="1200" dirty="0"/>
        </a:p>
      </dsp:txBody>
      <dsp:txXfrm>
        <a:off x="41453" y="43395"/>
        <a:ext cx="3922165" cy="766270"/>
      </dsp:txXfrm>
    </dsp:sp>
    <dsp:sp modelId="{D72AF334-268F-2740-AF02-A4730EDB61CD}">
      <dsp:nvSpPr>
        <dsp:cNvPr id="0" name=""/>
        <dsp:cNvSpPr/>
      </dsp:nvSpPr>
      <dsp:spPr>
        <a:xfrm rot="5400000">
          <a:off x="7225464" y="-2241898"/>
          <a:ext cx="679340" cy="7120127"/>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CA" sz="2000" kern="1200" dirty="0" smtClean="0"/>
            <a:t>Global Transaction IDs</a:t>
          </a:r>
        </a:p>
      </dsp:txBody>
      <dsp:txXfrm rot="-5400000">
        <a:off x="4005071" y="1011658"/>
        <a:ext cx="7086964" cy="613014"/>
      </dsp:txXfrm>
    </dsp:sp>
    <dsp:sp modelId="{894DDCA8-295B-CA4E-8DAA-9FCC9322A4C2}">
      <dsp:nvSpPr>
        <dsp:cNvPr id="0" name=""/>
        <dsp:cNvSpPr/>
      </dsp:nvSpPr>
      <dsp:spPr>
        <a:xfrm>
          <a:off x="0" y="893577"/>
          <a:ext cx="4005071" cy="849176"/>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b="1" kern="1200" dirty="0" smtClean="0"/>
            <a:t>Simplicity</a:t>
          </a:r>
        </a:p>
      </dsp:txBody>
      <dsp:txXfrm>
        <a:off x="41453" y="935030"/>
        <a:ext cx="3922165" cy="766270"/>
      </dsp:txXfrm>
    </dsp:sp>
    <dsp:sp modelId="{1FE5324E-F683-D844-BCFD-97A6C8C9E146}">
      <dsp:nvSpPr>
        <dsp:cNvPr id="0" name=""/>
        <dsp:cNvSpPr/>
      </dsp:nvSpPr>
      <dsp:spPr>
        <a:xfrm rot="5400000">
          <a:off x="7225464" y="-1350263"/>
          <a:ext cx="679340" cy="7120127"/>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CA" sz="2000" kern="1200" dirty="0" smtClean="0"/>
            <a:t>MySQL Replication Utilities (including auto-failover)</a:t>
          </a:r>
        </a:p>
      </dsp:txBody>
      <dsp:txXfrm rot="-5400000">
        <a:off x="4005071" y="1903293"/>
        <a:ext cx="7086964" cy="613014"/>
      </dsp:txXfrm>
    </dsp:sp>
    <dsp:sp modelId="{205DAEDF-4FD1-3F49-9DE4-11A803E713B4}">
      <dsp:nvSpPr>
        <dsp:cNvPr id="0" name=""/>
        <dsp:cNvSpPr/>
      </dsp:nvSpPr>
      <dsp:spPr>
        <a:xfrm>
          <a:off x="0" y="1785211"/>
          <a:ext cx="4005071" cy="849176"/>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b="1" kern="1200" dirty="0" smtClean="0"/>
            <a:t>Automation</a:t>
          </a:r>
        </a:p>
      </dsp:txBody>
      <dsp:txXfrm>
        <a:off x="41453" y="1826664"/>
        <a:ext cx="3922165" cy="766270"/>
      </dsp:txXfrm>
    </dsp:sp>
    <dsp:sp modelId="{283F5906-50C4-AC4F-A856-0A255C804D75}">
      <dsp:nvSpPr>
        <dsp:cNvPr id="0" name=""/>
        <dsp:cNvSpPr/>
      </dsp:nvSpPr>
      <dsp:spPr>
        <a:xfrm rot="5400000">
          <a:off x="7225464" y="-458628"/>
          <a:ext cx="679340" cy="7120127"/>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CA" sz="2000" kern="1200" dirty="0" smtClean="0"/>
            <a:t>Crash safety</a:t>
          </a:r>
        </a:p>
        <a:p>
          <a:pPr marL="228600" lvl="1" indent="-228600" algn="l" defTabSz="889000">
            <a:lnSpc>
              <a:spcPct val="90000"/>
            </a:lnSpc>
            <a:spcBef>
              <a:spcPct val="0"/>
            </a:spcBef>
            <a:spcAft>
              <a:spcPct val="15000"/>
            </a:spcAft>
            <a:buChar char="••"/>
          </a:pPr>
          <a:r>
            <a:rPr lang="en-CA" sz="2000" kern="1200" dirty="0" smtClean="0"/>
            <a:t>Replication checksums</a:t>
          </a:r>
        </a:p>
      </dsp:txBody>
      <dsp:txXfrm rot="-5400000">
        <a:off x="4005071" y="2794928"/>
        <a:ext cx="7086964" cy="613014"/>
      </dsp:txXfrm>
    </dsp:sp>
    <dsp:sp modelId="{8E1F6C59-5BEE-0044-BEF1-B93178E6691F}">
      <dsp:nvSpPr>
        <dsp:cNvPr id="0" name=""/>
        <dsp:cNvSpPr/>
      </dsp:nvSpPr>
      <dsp:spPr>
        <a:xfrm>
          <a:off x="0" y="2676846"/>
          <a:ext cx="4005071" cy="849176"/>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b="1" kern="1200" dirty="0" smtClean="0"/>
            <a:t>Robustness</a:t>
          </a:r>
        </a:p>
      </dsp:txBody>
      <dsp:txXfrm>
        <a:off x="41453" y="2718299"/>
        <a:ext cx="3922165" cy="766270"/>
      </dsp:txXfrm>
    </dsp:sp>
    <dsp:sp modelId="{E94861DC-FB5C-894E-B313-FE3632D120C8}">
      <dsp:nvSpPr>
        <dsp:cNvPr id="0" name=""/>
        <dsp:cNvSpPr/>
      </dsp:nvSpPr>
      <dsp:spPr>
        <a:xfrm rot="5400000">
          <a:off x="7225464" y="433006"/>
          <a:ext cx="679340" cy="7120127"/>
        </a:xfrm>
        <a:prstGeom prst="round2Same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CA" sz="2000" kern="1200" dirty="0" smtClean="0"/>
            <a:t>Time Delayed Replication</a:t>
          </a:r>
        </a:p>
      </dsp:txBody>
      <dsp:txXfrm rot="-5400000">
        <a:off x="4005071" y="3686563"/>
        <a:ext cx="7086964" cy="613014"/>
      </dsp:txXfrm>
    </dsp:sp>
    <dsp:sp modelId="{08CEF93D-C670-9C47-9EBB-FB4EB7F26DA0}">
      <dsp:nvSpPr>
        <dsp:cNvPr id="0" name=""/>
        <dsp:cNvSpPr/>
      </dsp:nvSpPr>
      <dsp:spPr>
        <a:xfrm>
          <a:off x="0" y="3568481"/>
          <a:ext cx="4005071" cy="849176"/>
        </a:xfrm>
        <a:prstGeom prst="round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b="1" kern="1200" dirty="0" smtClean="0"/>
            <a:t>Insurance</a:t>
          </a:r>
        </a:p>
      </dsp:txBody>
      <dsp:txXfrm>
        <a:off x="41453" y="3609934"/>
        <a:ext cx="3922165" cy="7662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4A49F-D03F-2549-B7B0-E33700EE9945}">
      <dsp:nvSpPr>
        <dsp:cNvPr id="0" name=""/>
        <dsp:cNvSpPr/>
      </dsp:nvSpPr>
      <dsp:spPr>
        <a:xfrm rot="5400000">
          <a:off x="7225464" y="-3133533"/>
          <a:ext cx="679340" cy="7120127"/>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Intra-schema Multi-Threaded Slave</a:t>
          </a:r>
          <a:endParaRPr lang="en-US" sz="2000" kern="1200" dirty="0"/>
        </a:p>
        <a:p>
          <a:pPr marL="228600" lvl="1" indent="-228600" algn="l" defTabSz="889000">
            <a:lnSpc>
              <a:spcPct val="90000"/>
            </a:lnSpc>
            <a:spcBef>
              <a:spcPct val="0"/>
            </a:spcBef>
            <a:spcAft>
              <a:spcPct val="15000"/>
            </a:spcAft>
            <a:buChar char="••"/>
          </a:pPr>
          <a:r>
            <a:rPr lang="en-US" sz="2000" kern="1200" dirty="0" smtClean="0"/>
            <a:t>Faster Master</a:t>
          </a:r>
          <a:endParaRPr lang="en-US" sz="2000" kern="1200" dirty="0"/>
        </a:p>
      </dsp:txBody>
      <dsp:txXfrm rot="-5400000">
        <a:off x="4005071" y="120023"/>
        <a:ext cx="7086964" cy="613014"/>
      </dsp:txXfrm>
    </dsp:sp>
    <dsp:sp modelId="{E38B57E3-06FC-3C4E-BA10-66500920C5E9}">
      <dsp:nvSpPr>
        <dsp:cNvPr id="0" name=""/>
        <dsp:cNvSpPr/>
      </dsp:nvSpPr>
      <dsp:spPr>
        <a:xfrm>
          <a:off x="0" y="1942"/>
          <a:ext cx="4005071" cy="849176"/>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b="1" kern="1200" dirty="0" smtClean="0"/>
            <a:t>Performance and Scalability</a:t>
          </a:r>
          <a:endParaRPr lang="en-US" sz="2500" b="1" kern="1200" dirty="0"/>
        </a:p>
      </dsp:txBody>
      <dsp:txXfrm>
        <a:off x="41453" y="43395"/>
        <a:ext cx="3922165" cy="766270"/>
      </dsp:txXfrm>
    </dsp:sp>
    <dsp:sp modelId="{D72AF334-268F-2740-AF02-A4730EDB61CD}">
      <dsp:nvSpPr>
        <dsp:cNvPr id="0" name=""/>
        <dsp:cNvSpPr/>
      </dsp:nvSpPr>
      <dsp:spPr>
        <a:xfrm rot="5400000">
          <a:off x="7225464" y="-2241898"/>
          <a:ext cx="679340" cy="7120127"/>
        </a:xfrm>
        <a:prstGeom prst="round2Same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CA" sz="2000" kern="1200" dirty="0" smtClean="0"/>
            <a:t>Performance Schema</a:t>
          </a:r>
        </a:p>
      </dsp:txBody>
      <dsp:txXfrm rot="-5400000">
        <a:off x="4005071" y="1011658"/>
        <a:ext cx="7086964" cy="613014"/>
      </dsp:txXfrm>
    </dsp:sp>
    <dsp:sp modelId="{894DDCA8-295B-CA4E-8DAA-9FCC9322A4C2}">
      <dsp:nvSpPr>
        <dsp:cNvPr id="0" name=""/>
        <dsp:cNvSpPr/>
      </dsp:nvSpPr>
      <dsp:spPr>
        <a:xfrm>
          <a:off x="0" y="893577"/>
          <a:ext cx="4005071" cy="849176"/>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b="1" kern="1200" dirty="0" smtClean="0"/>
            <a:t>Monitoring</a:t>
          </a:r>
        </a:p>
      </dsp:txBody>
      <dsp:txXfrm>
        <a:off x="41453" y="935030"/>
        <a:ext cx="3922165" cy="766270"/>
      </dsp:txXfrm>
    </dsp:sp>
    <dsp:sp modelId="{236F211C-1C09-5344-91C3-6C0B757E0C85}">
      <dsp:nvSpPr>
        <dsp:cNvPr id="0" name=""/>
        <dsp:cNvSpPr/>
      </dsp:nvSpPr>
      <dsp:spPr>
        <a:xfrm rot="5400000">
          <a:off x="7225464" y="-1350263"/>
          <a:ext cx="679340" cy="7120127"/>
        </a:xfrm>
        <a:prstGeom prst="round2Same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CA" sz="2000" kern="1200" dirty="0" smtClean="0"/>
            <a:t>Dynamic slave filters</a:t>
          </a:r>
        </a:p>
        <a:p>
          <a:pPr marL="228600" lvl="1" indent="-228600" algn="l" defTabSz="889000">
            <a:lnSpc>
              <a:spcPct val="90000"/>
            </a:lnSpc>
            <a:spcBef>
              <a:spcPct val="0"/>
            </a:spcBef>
            <a:spcAft>
              <a:spcPct val="15000"/>
            </a:spcAft>
            <a:buChar char="••"/>
          </a:pPr>
          <a:r>
            <a:rPr lang="en-CA" sz="2000" kern="1200" dirty="0" smtClean="0"/>
            <a:t>On-line CHANGE MASTER</a:t>
          </a:r>
        </a:p>
      </dsp:txBody>
      <dsp:txXfrm rot="-5400000">
        <a:off x="4005071" y="1903293"/>
        <a:ext cx="7086964" cy="613014"/>
      </dsp:txXfrm>
    </dsp:sp>
    <dsp:sp modelId="{1F2150ED-DC06-DE41-AE3A-FB5890C4A9D8}">
      <dsp:nvSpPr>
        <dsp:cNvPr id="0" name=""/>
        <dsp:cNvSpPr/>
      </dsp:nvSpPr>
      <dsp:spPr>
        <a:xfrm>
          <a:off x="0" y="1785211"/>
          <a:ext cx="4005071" cy="849176"/>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b="1" kern="1200" dirty="0" smtClean="0"/>
            <a:t>Operational Simplicity</a:t>
          </a:r>
        </a:p>
      </dsp:txBody>
      <dsp:txXfrm>
        <a:off x="41453" y="1826664"/>
        <a:ext cx="3922165" cy="766270"/>
      </dsp:txXfrm>
    </dsp:sp>
    <dsp:sp modelId="{283F5906-50C4-AC4F-A856-0A255C804D75}">
      <dsp:nvSpPr>
        <dsp:cNvPr id="0" name=""/>
        <dsp:cNvSpPr/>
      </dsp:nvSpPr>
      <dsp:spPr>
        <a:xfrm rot="5400000">
          <a:off x="7225464" y="-458628"/>
          <a:ext cx="679340" cy="7120127"/>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CA" sz="2000" kern="1200" dirty="0" smtClean="0"/>
            <a:t>Lossless Semi-Synchronous Replication</a:t>
          </a:r>
        </a:p>
        <a:p>
          <a:pPr marL="228600" lvl="1" indent="-228600" algn="l" defTabSz="889000">
            <a:lnSpc>
              <a:spcPct val="90000"/>
            </a:lnSpc>
            <a:spcBef>
              <a:spcPct val="0"/>
            </a:spcBef>
            <a:spcAft>
              <a:spcPct val="15000"/>
            </a:spcAft>
            <a:buChar char="••"/>
          </a:pPr>
          <a:r>
            <a:rPr lang="en-CA" sz="2000" kern="1200" dirty="0" smtClean="0"/>
            <a:t>Multiple Semi-Synchronous </a:t>
          </a:r>
          <a:r>
            <a:rPr lang="en-CA" sz="2000" kern="1200" dirty="0" err="1" smtClean="0"/>
            <a:t>Acks</a:t>
          </a:r>
          <a:endParaRPr lang="en-CA" sz="2000" kern="1200" dirty="0" smtClean="0"/>
        </a:p>
      </dsp:txBody>
      <dsp:txXfrm rot="-5400000">
        <a:off x="4005071" y="2794928"/>
        <a:ext cx="7086964" cy="613014"/>
      </dsp:txXfrm>
    </dsp:sp>
    <dsp:sp modelId="{8E1F6C59-5BEE-0044-BEF1-B93178E6691F}">
      <dsp:nvSpPr>
        <dsp:cNvPr id="0" name=""/>
        <dsp:cNvSpPr/>
      </dsp:nvSpPr>
      <dsp:spPr>
        <a:xfrm>
          <a:off x="0" y="2676846"/>
          <a:ext cx="4005071" cy="849176"/>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a:lnSpc>
              <a:spcPct val="90000"/>
            </a:lnSpc>
            <a:spcBef>
              <a:spcPct val="0"/>
            </a:spcBef>
            <a:spcAft>
              <a:spcPct val="35000"/>
            </a:spcAft>
          </a:pPr>
          <a:r>
            <a:rPr lang="en-CA" sz="2500" b="1" kern="1200" dirty="0" smtClean="0"/>
            <a:t>Resilience</a:t>
          </a:r>
        </a:p>
      </dsp:txBody>
      <dsp:txXfrm>
        <a:off x="41453" y="2718299"/>
        <a:ext cx="3922165" cy="766270"/>
      </dsp:txXfrm>
    </dsp:sp>
    <dsp:sp modelId="{2AEBDB90-F641-AB4E-AB11-AA5611C49C9D}">
      <dsp:nvSpPr>
        <dsp:cNvPr id="0" name=""/>
        <dsp:cNvSpPr/>
      </dsp:nvSpPr>
      <dsp:spPr>
        <a:xfrm rot="5400000">
          <a:off x="7225464" y="433006"/>
          <a:ext cx="679340" cy="7120127"/>
        </a:xfrm>
        <a:prstGeom prst="round2SameRect">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CA" sz="2000" kern="1200" dirty="0" smtClean="0"/>
            <a:t>GTIDs stored in transactional tables</a:t>
          </a:r>
        </a:p>
        <a:p>
          <a:pPr marL="228600" lvl="1" indent="-228600" algn="l" defTabSz="889000">
            <a:lnSpc>
              <a:spcPct val="90000"/>
            </a:lnSpc>
            <a:spcBef>
              <a:spcPct val="0"/>
            </a:spcBef>
            <a:spcAft>
              <a:spcPct val="15000"/>
            </a:spcAft>
            <a:buChar char="••"/>
          </a:pPr>
          <a:r>
            <a:rPr lang="en-CA" sz="2000" kern="1200" dirty="0" smtClean="0"/>
            <a:t>Automatic slave retries</a:t>
          </a:r>
        </a:p>
      </dsp:txBody>
      <dsp:txXfrm rot="-5400000">
        <a:off x="4005071" y="3686563"/>
        <a:ext cx="7086964" cy="613014"/>
      </dsp:txXfrm>
    </dsp:sp>
    <dsp:sp modelId="{E49B3CE0-0214-5240-BD1F-CCC146527F28}">
      <dsp:nvSpPr>
        <dsp:cNvPr id="0" name=""/>
        <dsp:cNvSpPr/>
      </dsp:nvSpPr>
      <dsp:spPr>
        <a:xfrm>
          <a:off x="0" y="3568481"/>
          <a:ext cx="4005071" cy="849176"/>
        </a:xfrm>
        <a:prstGeom prst="roundRect">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CA" sz="2000" b="1" kern="1200" dirty="0" smtClean="0"/>
            <a:t>MORE Resilience</a:t>
          </a:r>
        </a:p>
      </dsp:txBody>
      <dsp:txXfrm>
        <a:off x="41453" y="3609934"/>
        <a:ext cx="3922165" cy="766270"/>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architecture+Icon">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06/02/15</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mailto:Revrec-americasiebc_us@oracle.com" TargetMode="External"/><Relationship Id="rId4" Type="http://schemas.openxmlformats.org/officeDocument/2006/relationships/hyperlink" Target="http://my.oracle.com/site/fin/gfo/GlobalProcesses/cnt452504.pdf" TargetMode="External"/><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www.oracle.com/technetwork/server-storage/solaris-cluster/overview/index.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hyperlink" Target="http://www.clusterdb.com/mysql-cluster/mysql-cluster-data-node-restart-times/"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1" baseline="0" dirty="0" smtClean="0"/>
              <a:t>Safe Harbor Front </a:t>
            </a:r>
            <a:r>
              <a:rPr lang="en-US" baseline="0" dirty="0" smtClean="0"/>
              <a:t>slide, one of two Safe Harbor Statement slides included in this template. </a:t>
            </a:r>
          </a:p>
          <a:p>
            <a:endParaRPr lang="en-US" baseline="0" dirty="0" smtClean="0"/>
          </a:p>
          <a:p>
            <a:r>
              <a:rPr lang="en-US" dirty="0" smtClean="0"/>
              <a:t>One of the Safe Harbor slides must be used if your presentation covers material affected by Oracle’s Revenue Recognition Policy </a:t>
            </a:r>
          </a:p>
          <a:p>
            <a:endParaRPr lang="en-US" dirty="0" smtClean="0"/>
          </a:p>
          <a:p>
            <a:r>
              <a:rPr lang="en-US" dirty="0" smtClean="0"/>
              <a:t>To learn more about this policy, e-mail: </a:t>
            </a:r>
            <a:r>
              <a:rPr lang="en-US" dirty="0" smtClean="0">
                <a:hlinkClick r:id="rId3"/>
              </a:rPr>
              <a:t>Revrec-americasiebc_us@oracle.com </a:t>
            </a:r>
            <a:endParaRPr lang="en-US" dirty="0" smtClean="0"/>
          </a:p>
          <a:p>
            <a:endParaRPr lang="en-US" dirty="0" smtClean="0"/>
          </a:p>
          <a:p>
            <a:r>
              <a:rPr lang="en-US" sz="1100" kern="1200" dirty="0" smtClean="0">
                <a:solidFill>
                  <a:schemeClr val="tx1"/>
                </a:solidFill>
                <a:latin typeface="+mn-lt"/>
                <a:ea typeface="+mn-ea"/>
                <a:cs typeface="+mn-cs"/>
              </a:rPr>
              <a:t>For internal communication, Safe Harbor Statements are not required. However, there is an applicable disclaimer (Exhibit E) that should be used, found in the Oracle Revenue Recognition Policy for Future Product Communications. Copy and paste this link into a web browser, to find out more information.  </a:t>
            </a:r>
          </a:p>
          <a:p>
            <a:endParaRPr lang="en-US" sz="1100" kern="1200" dirty="0" smtClean="0">
              <a:solidFill>
                <a:schemeClr val="tx1"/>
              </a:solidFill>
              <a:latin typeface="+mn-lt"/>
              <a:ea typeface="+mn-ea"/>
              <a:cs typeface="+mn-cs"/>
            </a:endParaRPr>
          </a:p>
          <a:p>
            <a:r>
              <a:rPr lang="en-US" sz="1100" u="sng" kern="1200" dirty="0" smtClean="0">
                <a:solidFill>
                  <a:schemeClr val="tx1"/>
                </a:solidFill>
                <a:latin typeface="+mn-lt"/>
                <a:ea typeface="+mn-ea"/>
                <a:cs typeface="+mn-cs"/>
                <a:hlinkClick r:id="rId4"/>
              </a:rPr>
              <a:t>http://my.oracle.com/site/fin/gfo/GlobalProcesses/cnt452504.pdf</a:t>
            </a:r>
            <a:endParaRPr lang="en-US" sz="1100" u="sng" kern="1200" dirty="0" smtClean="0">
              <a:solidFill>
                <a:schemeClr val="tx1"/>
              </a:solidFill>
              <a:latin typeface="+mn-lt"/>
              <a:ea typeface="+mn-ea"/>
              <a:cs typeface="+mn-cs"/>
            </a:endParaRPr>
          </a:p>
          <a:p>
            <a:endParaRPr lang="en-US" sz="1100" u="sng"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600"/>
              </a:spcBef>
              <a:spcAft>
                <a:spcPts val="0"/>
              </a:spcAft>
              <a:buClrTx/>
              <a:buSzTx/>
              <a:buFontTx/>
              <a:buNone/>
              <a:tabLst/>
              <a:defRPr/>
            </a:pPr>
            <a:r>
              <a:rPr lang="en-US" sz="1100" kern="1200" dirty="0" smtClean="0">
                <a:solidFill>
                  <a:schemeClr val="tx1"/>
                </a:solidFill>
                <a:latin typeface="+mn-lt"/>
                <a:ea typeface="+mn-ea"/>
                <a:cs typeface="+mn-cs"/>
              </a:rPr>
              <a:t>For all external communications such as press release, roadmaps, PowerPoint presentations, Safe Harbor Statements are required. You can refer to the link mentioned above to find out additional information/disclaimers required depending on your audience.</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2</a:t>
            </a:fld>
            <a:endParaRPr lang="en-US" dirty="0"/>
          </a:p>
        </p:txBody>
      </p:sp>
    </p:spTree>
    <p:extLst>
      <p:ext uri="{BB962C8B-B14F-4D97-AF65-F5344CB8AC3E}">
        <p14:creationId xmlns:p14="http://schemas.microsoft.com/office/powerpoint/2010/main" val="1131267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Look</a:t>
            </a:r>
            <a:r>
              <a:rPr lang="en-US" baseline="0" dirty="0" smtClean="0"/>
              <a:t> more at workflow</a:t>
            </a:r>
          </a:p>
          <a:p>
            <a:endParaRPr lang="en-US" baseline="0" dirty="0" smtClean="0"/>
          </a:p>
          <a:p>
            <a:r>
              <a:rPr lang="en-US" baseline="0" dirty="0" smtClean="0"/>
              <a:t>Slave could be master for another set of slaves - </a:t>
            </a:r>
            <a:r>
              <a:rPr lang="en-US" baseline="0" dirty="0" err="1" smtClean="0"/>
              <a:t>daisychained</a:t>
            </a:r>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15</a:t>
            </a:fld>
            <a:endParaRPr lang="en-US" dirty="0"/>
          </a:p>
        </p:txBody>
      </p:sp>
    </p:spTree>
    <p:extLst>
      <p:ext uri="{BB962C8B-B14F-4D97-AF65-F5344CB8AC3E}">
        <p14:creationId xmlns:p14="http://schemas.microsoft.com/office/powerpoint/2010/main" val="3962481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ChangeArrowheads="1" noTextEdit="1"/>
          </p:cNvSpPr>
          <p:nvPr>
            <p:ph type="sldImg"/>
          </p:nvPr>
        </p:nvSpPr>
        <p:spPr>
          <a:xfrm>
            <a:off x="384175" y="685800"/>
            <a:ext cx="6094413" cy="3429000"/>
          </a:xfrm>
          <a:ln/>
        </p:spPr>
      </p:sp>
      <p:sp>
        <p:nvSpPr>
          <p:cNvPr id="54274" name="Rectangle 3"/>
          <p:cNvSpPr>
            <a:spLocks noGrp="1" noChangeArrowheads="1"/>
          </p:cNvSpPr>
          <p:nvPr>
            <p:ph type="body" idx="1"/>
          </p:nvPr>
        </p:nvSpPr>
        <p:spPr>
          <a:xfrm>
            <a:off x="912458" y="4344359"/>
            <a:ext cx="5033085" cy="4114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hangingPunct="1"/>
            <a:r>
              <a:rPr lang="en-GB" dirty="0" smtClean="0">
                <a:ea typeface="MS PGothic" charset="0"/>
                <a:cs typeface="MS PGothic" charset="0"/>
              </a:rPr>
              <a:t>Number</a:t>
            </a:r>
            <a:r>
              <a:rPr lang="en-GB" baseline="0" dirty="0" smtClean="0">
                <a:ea typeface="MS PGothic" charset="0"/>
                <a:cs typeface="MS PGothic" charset="0"/>
              </a:rPr>
              <a:t> of </a:t>
            </a:r>
            <a:r>
              <a:rPr lang="en-GB" baseline="0" dirty="0" err="1" smtClean="0">
                <a:ea typeface="MS PGothic" charset="0"/>
                <a:cs typeface="MS PGothic" charset="0"/>
              </a:rPr>
              <a:t>solns</a:t>
            </a:r>
            <a:r>
              <a:rPr lang="en-GB" baseline="0" dirty="0" smtClean="0">
                <a:ea typeface="MS PGothic" charset="0"/>
                <a:cs typeface="MS PGothic" charset="0"/>
              </a:rPr>
              <a:t> in this area – starting with Oracle VM Template</a:t>
            </a:r>
            <a:endParaRPr lang="en-GB" dirty="0" smtClean="0">
              <a:ea typeface="MS PGothic" charset="0"/>
              <a:cs typeface="MS PGothic" charset="0"/>
            </a:endParaRPr>
          </a:p>
          <a:p>
            <a:pPr hangingPunct="1"/>
            <a:endParaRPr lang="en-GB" dirty="0">
              <a:ea typeface="MS PGothic" charset="0"/>
              <a:cs typeface="MS PGothic" charset="0"/>
            </a:endParaRPr>
          </a:p>
          <a:p>
            <a:pPr hangingPunct="1"/>
            <a:r>
              <a:rPr lang="en-GB" dirty="0" smtClean="0">
                <a:ea typeface="MS PGothic" charset="0"/>
                <a:cs typeface="MS PGothic" charset="0"/>
              </a:rPr>
              <a:t>Virtual appliance - </a:t>
            </a:r>
            <a:r>
              <a:rPr lang="en-GB" dirty="0" err="1" smtClean="0">
                <a:ea typeface="MS PGothic" charset="0"/>
                <a:cs typeface="MS PGothic" charset="0"/>
              </a:rPr>
              <a:t>Intergrated</a:t>
            </a:r>
            <a:r>
              <a:rPr lang="en-GB" dirty="0" smtClean="0">
                <a:ea typeface="MS PGothic" charset="0"/>
                <a:cs typeface="MS PGothic" charset="0"/>
              </a:rPr>
              <a:t> </a:t>
            </a:r>
            <a:r>
              <a:rPr lang="en-GB" dirty="0">
                <a:ea typeface="MS PGothic" charset="0"/>
                <a:cs typeface="MS PGothic" charset="0"/>
              </a:rPr>
              <a:t>stack of OS, VM and database available packaged </a:t>
            </a:r>
            <a:endParaRPr lang="en-GB" dirty="0" smtClean="0">
              <a:ea typeface="MS PGothic" charset="0"/>
              <a:cs typeface="MS PGothic" charset="0"/>
            </a:endParaRPr>
          </a:p>
          <a:p>
            <a:pPr hangingPunct="1"/>
            <a:endParaRPr lang="en-GB" dirty="0" smtClean="0">
              <a:ea typeface="MS PGothic" charset="0"/>
              <a:cs typeface="MS PGothic" charset="0"/>
            </a:endParaRPr>
          </a:p>
          <a:p>
            <a:pPr hangingPunct="1"/>
            <a:r>
              <a:rPr lang="en-GB" dirty="0" smtClean="0">
                <a:ea typeface="MS PGothic" charset="0"/>
                <a:cs typeface="MS PGothic" charset="0"/>
              </a:rPr>
              <a:t>Includes </a:t>
            </a:r>
            <a:r>
              <a:rPr lang="en-GB" dirty="0">
                <a:ea typeface="MS PGothic" charset="0"/>
                <a:cs typeface="MS PGothic" charset="0"/>
              </a:rPr>
              <a:t>all elements, so can rapidly provision a completely virtualised database stack onto a VM server pool on premise or in cloud</a:t>
            </a:r>
          </a:p>
          <a:p>
            <a:pPr hangingPunct="1"/>
            <a:endParaRPr lang="en-GB" dirty="0">
              <a:ea typeface="MS PGothic" charset="0"/>
              <a:cs typeface="MS PGothic" charset="0"/>
            </a:endParaRPr>
          </a:p>
          <a:p>
            <a:pPr>
              <a:lnSpc>
                <a:spcPct val="90000"/>
              </a:lnSpc>
              <a:spcBef>
                <a:spcPts val="1250"/>
              </a:spcBef>
              <a:buClr>
                <a:srgbClr val="FD0000"/>
              </a:buClr>
            </a:pPr>
            <a:r>
              <a:rPr lang="en-GB" dirty="0">
                <a:solidFill>
                  <a:srgbClr val="000000"/>
                </a:solidFill>
                <a:ea typeface="MS PGothic" charset="0"/>
                <a:cs typeface="MS PGothic" charset="0"/>
              </a:rPr>
              <a:t>Pre-Installed &amp; Pre-Configured</a:t>
            </a:r>
          </a:p>
          <a:p>
            <a:pPr>
              <a:lnSpc>
                <a:spcPct val="90000"/>
              </a:lnSpc>
              <a:spcBef>
                <a:spcPts val="1250"/>
              </a:spcBef>
              <a:buClr>
                <a:srgbClr val="FD0000"/>
              </a:buClr>
            </a:pPr>
            <a:r>
              <a:rPr lang="en-GB" dirty="0">
                <a:solidFill>
                  <a:srgbClr val="000000"/>
                </a:solidFill>
                <a:ea typeface="MS PGothic" charset="0"/>
                <a:cs typeface="MS PGothic" charset="0"/>
              </a:rPr>
              <a:t>Full Integration &amp; QA Testing</a:t>
            </a:r>
          </a:p>
          <a:p>
            <a:pPr>
              <a:lnSpc>
                <a:spcPct val="90000"/>
              </a:lnSpc>
              <a:spcBef>
                <a:spcPts val="1250"/>
              </a:spcBef>
              <a:buClr>
                <a:srgbClr val="FD0000"/>
              </a:buClr>
            </a:pPr>
            <a:r>
              <a:rPr lang="en-GB" dirty="0">
                <a:solidFill>
                  <a:srgbClr val="000000"/>
                </a:solidFill>
                <a:ea typeface="MS PGothic" charset="0"/>
                <a:cs typeface="MS PGothic" charset="0"/>
              </a:rPr>
              <a:t>Single Point of Support</a:t>
            </a:r>
          </a:p>
          <a:p>
            <a:pPr>
              <a:lnSpc>
                <a:spcPct val="90000"/>
              </a:lnSpc>
              <a:spcBef>
                <a:spcPts val="1250"/>
              </a:spcBef>
              <a:buClr>
                <a:srgbClr val="FD0000"/>
              </a:buClr>
            </a:pPr>
            <a:endParaRPr lang="en-GB" dirty="0">
              <a:solidFill>
                <a:srgbClr val="000000"/>
              </a:solidFill>
              <a:ea typeface="MS PGothic" charset="0"/>
              <a:cs typeface="MS PGothic" charset="0"/>
            </a:endParaRPr>
          </a:p>
          <a:p>
            <a:pPr>
              <a:lnSpc>
                <a:spcPct val="90000"/>
              </a:lnSpc>
              <a:spcBef>
                <a:spcPts val="1250"/>
              </a:spcBef>
              <a:buClr>
                <a:srgbClr val="FD0000"/>
              </a:buClr>
            </a:pPr>
            <a:r>
              <a:rPr lang="en-GB" dirty="0" err="1">
                <a:solidFill>
                  <a:srgbClr val="000000"/>
                </a:solidFill>
                <a:ea typeface="MS PGothic" charset="0"/>
                <a:cs typeface="MS PGothic" charset="0"/>
              </a:rPr>
              <a:t>Whiteaper</a:t>
            </a:r>
            <a:r>
              <a:rPr lang="en-GB" dirty="0">
                <a:solidFill>
                  <a:srgbClr val="000000"/>
                </a:solidFill>
                <a:ea typeface="MS PGothic" charset="0"/>
                <a:cs typeface="MS PGothic" charset="0"/>
              </a:rPr>
              <a:t>, can learn more</a:t>
            </a:r>
          </a:p>
          <a:p>
            <a:pPr>
              <a:lnSpc>
                <a:spcPct val="90000"/>
              </a:lnSpc>
              <a:spcBef>
                <a:spcPts val="1250"/>
              </a:spcBef>
              <a:buClr>
                <a:srgbClr val="FD0000"/>
              </a:buClr>
            </a:pPr>
            <a:endParaRPr lang="en-GB" dirty="0">
              <a:solidFill>
                <a:srgbClr val="000000"/>
              </a:solidFill>
              <a:ea typeface="MS PGothic" charset="0"/>
              <a:cs typeface="MS PGothic" charset="0"/>
            </a:endParaRPr>
          </a:p>
          <a:p>
            <a:pPr hangingPunct="1"/>
            <a:endParaRPr lang="en-GB" dirty="0">
              <a:ea typeface="MS PGothic" charset="0"/>
              <a:cs typeface="MS PGothic" charset="0"/>
            </a:endParaRPr>
          </a:p>
          <a:p>
            <a:pPr hangingPunct="1"/>
            <a:endParaRPr lang="en-GB" sz="1100" dirty="0">
              <a:solidFill>
                <a:schemeClr val="folHlink"/>
              </a:solidFill>
              <a:ea typeface="MS PGothic" charset="0"/>
              <a:cs typeface="MS PGothic" charset="0"/>
            </a:endParaRPr>
          </a:p>
          <a:p>
            <a:pPr hangingPunct="1"/>
            <a:endParaRPr lang="en-GB" sz="1100" dirty="0">
              <a:solidFill>
                <a:schemeClr val="folHlink"/>
              </a:solidFill>
              <a:ea typeface="MS PGothic" charset="0"/>
              <a:cs typeface="MS PGothic"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xfrm>
            <a:off x="382588" y="381000"/>
            <a:ext cx="4572000" cy="2573338"/>
          </a:xfrm>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ea typeface="ＭＳ Ｐゴシック" charset="0"/>
                <a:cs typeface="ＭＳ Ｐゴシック" charset="0"/>
              </a:rPr>
              <a:t>Moving on from Linux to Windows environment</a:t>
            </a:r>
            <a:r>
              <a:rPr lang="en-US" dirty="0" smtClean="0">
                <a:ea typeface="ＭＳ Ｐゴシック" charset="0"/>
                <a:cs typeface="ＭＳ Ｐゴシック" charset="0"/>
              </a:rPr>
              <a:t>, this is our top download platform</a:t>
            </a:r>
          </a:p>
          <a:p>
            <a:endParaRPr lang="en-US" dirty="0" smtClean="0">
              <a:ea typeface="ＭＳ Ｐゴシック" charset="0"/>
              <a:cs typeface="ＭＳ Ｐゴシック" charset="0"/>
            </a:endParaRPr>
          </a:p>
          <a:p>
            <a:r>
              <a:rPr lang="en-US" dirty="0" smtClean="0">
                <a:ea typeface="ＭＳ Ｐゴシック" charset="0"/>
                <a:cs typeface="ＭＳ Ｐゴシック" charset="0"/>
              </a:rPr>
              <a:t>Had </a:t>
            </a:r>
            <a:r>
              <a:rPr lang="en-US" dirty="0" err="1" smtClean="0">
                <a:ea typeface="ＭＳ Ｐゴシック" charset="0"/>
                <a:cs typeface="ＭＳ Ｐゴシック" charset="0"/>
              </a:rPr>
              <a:t>repl</a:t>
            </a:r>
            <a:r>
              <a:rPr lang="en-US" dirty="0" smtClean="0">
                <a:ea typeface="ＭＳ Ｐゴシック" charset="0"/>
                <a:cs typeface="ＭＳ Ｐゴシック" charset="0"/>
              </a:rPr>
              <a:t> + MySQL cluster, but many Windows users wanted to use Windows</a:t>
            </a:r>
            <a:r>
              <a:rPr lang="en-US" baseline="0" dirty="0" smtClean="0">
                <a:ea typeface="ＭＳ Ｐゴシック" charset="0"/>
                <a:cs typeface="ＭＳ Ｐゴシック" charset="0"/>
              </a:rPr>
              <a:t> native clustering services – so we’ve recently completed certification</a:t>
            </a:r>
          </a:p>
          <a:p>
            <a:endParaRPr lang="en-US" baseline="0" dirty="0" smtClean="0">
              <a:ea typeface="ＭＳ Ｐゴシック" charset="0"/>
              <a:cs typeface="ＭＳ Ｐゴシック" charset="0"/>
            </a:endParaRPr>
          </a:p>
          <a:p>
            <a:r>
              <a:rPr lang="en-US" baseline="0" dirty="0" smtClean="0">
                <a:ea typeface="ＭＳ Ｐゴシック" charset="0"/>
                <a:cs typeface="ＭＳ Ｐゴシック" charset="0"/>
              </a:rPr>
              <a:t>Sees MySQL as a service running under M$ Cluster </a:t>
            </a:r>
            <a:r>
              <a:rPr lang="en-US" baseline="0" dirty="0" err="1" smtClean="0">
                <a:ea typeface="ＭＳ Ｐゴシック" charset="0"/>
                <a:cs typeface="ＭＳ Ｐゴシック" charset="0"/>
              </a:rPr>
              <a:t>Mgmt</a:t>
            </a:r>
            <a:r>
              <a:rPr lang="en-US" baseline="0" dirty="0" smtClean="0">
                <a:ea typeface="ＭＳ Ｐゴシック" charset="0"/>
                <a:cs typeface="ＭＳ Ｐゴシック" charset="0"/>
              </a:rPr>
              <a:t> GUI, no new s/w scripts are needed</a:t>
            </a:r>
          </a:p>
          <a:p>
            <a:r>
              <a:rPr lang="en-US" baseline="0" dirty="0" smtClean="0">
                <a:ea typeface="ＭＳ Ｐゴシック" charset="0"/>
                <a:cs typeface="ＭＳ Ｐゴシック" charset="0"/>
              </a:rPr>
              <a:t>Provides auto failover as well as planned migrations</a:t>
            </a:r>
          </a:p>
          <a:p>
            <a:endParaRPr lang="en-US" baseline="0" dirty="0" smtClean="0">
              <a:ea typeface="ＭＳ Ｐゴシック" charset="0"/>
              <a:cs typeface="ＭＳ Ｐゴシック" charset="0"/>
            </a:endParaRPr>
          </a:p>
          <a:p>
            <a:r>
              <a:rPr lang="en-US" baseline="0" dirty="0" smtClean="0">
                <a:ea typeface="ＭＳ Ｐゴシック" charset="0"/>
                <a:cs typeface="ＭＳ Ｐゴシック" charset="0"/>
              </a:rPr>
              <a:t>Again, shared storage solution</a:t>
            </a:r>
            <a:r>
              <a:rPr lang="en-US" sz="1600" dirty="0" smtClean="0">
                <a:solidFill>
                  <a:srgbClr val="FF0000"/>
                </a:solidFill>
                <a:ea typeface="ＭＳ Ｐゴシック" charset="0"/>
                <a:cs typeface="ＭＳ Ｐゴシック" charset="0"/>
              </a:rPr>
              <a:t>*</a:t>
            </a:r>
            <a:r>
              <a:rPr lang="en-US" sz="1600" dirty="0">
                <a:solidFill>
                  <a:srgbClr val="FF0000"/>
                </a:solidFill>
                <a:ea typeface="ＭＳ Ｐゴシック" charset="0"/>
                <a:cs typeface="ＭＳ Ｐゴシック" charset="0"/>
              </a:rPr>
              <a:t>*</a:t>
            </a:r>
            <a:r>
              <a:rPr lang="en-US" dirty="0">
                <a:solidFill>
                  <a:srgbClr val="FF0000"/>
                </a:solidFill>
                <a:ea typeface="ＭＳ Ｐゴシック" charset="0"/>
                <a:cs typeface="ＭＳ Ｐゴシック" charset="0"/>
              </a:rPr>
              <a:t> Technical support for Windows Server Failover Clustering must be sourced from Microsoft.</a:t>
            </a:r>
          </a:p>
          <a:p>
            <a:endParaRPr lang="en-US" dirty="0">
              <a:ea typeface="ＭＳ Ｐゴシック" charset="0"/>
              <a:cs typeface="ＭＳ Ｐゴシック" charset="0"/>
            </a:endParaRP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fld id="{577C7DAA-AA91-C649-8DEA-1308366FE5FE}" type="slidenum">
              <a:rPr lang="en-US" sz="1300">
                <a:latin typeface="Times" charset="0"/>
              </a:rPr>
              <a:pPr/>
              <a:t>28</a:t>
            </a:fld>
            <a:endParaRPr lang="en-US" sz="1300">
              <a:latin typeface="Time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a:xfrm>
            <a:off x="382588" y="381000"/>
            <a:ext cx="4572000" cy="2573338"/>
          </a:xfrm>
          <a:ln/>
        </p:spPr>
      </p:sp>
      <p:sp>
        <p:nvSpPr>
          <p:cNvPr id="604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Moving onto the Solaris environment – full single stack support for MySQL with Solaris Clustering on x86 or SPARC</a:t>
            </a:r>
          </a:p>
          <a:p>
            <a:endParaRPr lang="en-US">
              <a:ea typeface="ＭＳ Ｐゴシック" charset="0"/>
              <a:cs typeface="ＭＳ Ｐゴシック" charset="0"/>
            </a:endParaRPr>
          </a:p>
          <a:p>
            <a:r>
              <a:rPr lang="en-US">
                <a:ea typeface="ＭＳ Ｐゴシック" charset="0"/>
                <a:cs typeface="ＭＳ Ｐゴシック" charset="0"/>
              </a:rPr>
              <a:t>Monitor MySQL status via a MySQL agent and can failover master or slave. Also be integrated with Solaris containers for virtulization</a:t>
            </a:r>
          </a:p>
          <a:p>
            <a:endParaRPr lang="en-US">
              <a:ea typeface="ＭＳ Ｐゴシック" charset="0"/>
              <a:cs typeface="ＭＳ Ｐゴシック" charset="0"/>
            </a:endParaRPr>
          </a:p>
          <a:p>
            <a:r>
              <a:rPr lang="en-US">
                <a:ea typeface="ＭＳ Ｐゴシック" charset="0"/>
                <a:cs typeface="ＭＳ Ｐゴシック" charset="0"/>
              </a:rPr>
              <a:t>The MySQL agent is included with Oracle Solaris Cluster, </a:t>
            </a:r>
            <a:r>
              <a:rPr lang="en-GB">
                <a:ea typeface="ＭＳ Ｐゴシック" charset="0"/>
                <a:cs typeface="ＭＳ Ｐゴシック" charset="0"/>
              </a:rPr>
              <a:t>learn more</a:t>
            </a:r>
          </a:p>
          <a:p>
            <a:r>
              <a:rPr lang="en-US" u="sng">
                <a:ea typeface="ＭＳ Ｐゴシック" charset="0"/>
                <a:cs typeface="ＭＳ Ｐゴシック" charset="0"/>
                <a:hlinkClick r:id="rId3"/>
              </a:rPr>
              <a:t>http://www.oracle.com/technetwork/server-storage/solaris-cluster/overview/index.html</a:t>
            </a:r>
            <a:endParaRPr lang="en-GB">
              <a:ea typeface="ＭＳ Ｐゴシック" charset="0"/>
              <a:cs typeface="ＭＳ Ｐゴシック" charset="0"/>
            </a:endParaRPr>
          </a:p>
          <a:p>
            <a:endParaRPr lang="en-US">
              <a:ea typeface="ＭＳ Ｐゴシック" charset="0"/>
              <a:cs typeface="ＭＳ Ｐゴシック" charset="0"/>
            </a:endParaRPr>
          </a:p>
          <a:p>
            <a:endParaRPr lang="en-US">
              <a:ea typeface="ＭＳ Ｐゴシック" charset="0"/>
              <a:cs typeface="ＭＳ Ｐゴシック" charset="0"/>
            </a:endParaRPr>
          </a:p>
          <a:p>
            <a:endParaRPr lang="en-US">
              <a:ea typeface="ＭＳ Ｐゴシック" charset="0"/>
              <a:cs typeface="ＭＳ Ｐゴシック" charset="0"/>
            </a:endParaRPr>
          </a:p>
        </p:txBody>
      </p:sp>
      <p:sp>
        <p:nvSpPr>
          <p:cNvPr id="604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fld id="{06AE9566-75D6-6540-B048-49FCE2A314F3}" type="slidenum">
              <a:rPr lang="en-US" sz="1300">
                <a:latin typeface="Times" charset="0"/>
              </a:rPr>
              <a:pPr/>
              <a:t>29</a:t>
            </a:fld>
            <a:endParaRPr lang="en-US" sz="1300">
              <a:latin typeface="Time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Another solution – again Linux specific</a:t>
            </a:r>
            <a:r>
              <a:rPr lang="en-US" baseline="0" dirty="0" smtClean="0"/>
              <a:t> – but rather than use shared storage to ensure never lose data in event of node failure, uses sync </a:t>
            </a:r>
            <a:r>
              <a:rPr lang="en-US" baseline="0" dirty="0" err="1" smtClean="0"/>
              <a:t>repl</a:t>
            </a:r>
            <a:r>
              <a:rPr lang="en-US" baseline="0" dirty="0" smtClean="0"/>
              <a:t> over local, distributed storage</a:t>
            </a:r>
          </a:p>
          <a:p>
            <a:endParaRPr lang="en-US" baseline="0" dirty="0" smtClean="0"/>
          </a:p>
          <a:p>
            <a:r>
              <a:rPr lang="en-US" baseline="0" dirty="0" smtClean="0"/>
              <a:t>Use </a:t>
            </a:r>
            <a:r>
              <a:rPr lang="en-US" baseline="0" dirty="0" err="1" smtClean="0"/>
              <a:t>Corosync</a:t>
            </a:r>
            <a:r>
              <a:rPr lang="en-US" baseline="0" dirty="0" smtClean="0"/>
              <a:t> to provide clustering and membership services, Pacemaker is a resource manager, so manages failover and recovery of MySQL</a:t>
            </a:r>
          </a:p>
          <a:p>
            <a:endParaRPr lang="en-US" baseline="0" dirty="0" smtClean="0"/>
          </a:p>
          <a:p>
            <a:r>
              <a:rPr lang="en-US" baseline="0" dirty="0" smtClean="0"/>
              <a:t>Popular solution in open source community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30</a:t>
            </a:fld>
            <a:endParaRPr lang="en-US" dirty="0"/>
          </a:p>
        </p:txBody>
      </p:sp>
    </p:spTree>
    <p:extLst>
      <p:ext uri="{BB962C8B-B14F-4D97-AF65-F5344CB8AC3E}">
        <p14:creationId xmlns:p14="http://schemas.microsoft.com/office/powerpoint/2010/main" val="3608480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Arial" charset="0"/>
              </a:rPr>
              <a:t>Growing roster of users running Cluster – lots of telcos, fastest growth web and enterprise, see social gaming, online ecomm properties, content delivery</a:t>
            </a:r>
          </a:p>
          <a:p>
            <a:pPr eaLnBrk="1" hangingPunct="1">
              <a:spcBef>
                <a:spcPct val="0"/>
              </a:spcBef>
            </a:pPr>
            <a:endParaRPr lang="en-US">
              <a:latin typeface="Arial" charset="0"/>
            </a:endParaRPr>
          </a:p>
          <a:p>
            <a:pPr eaLnBrk="1" hangingPunct="1">
              <a:spcBef>
                <a:spcPct val="0"/>
              </a:spcBef>
            </a:pPr>
            <a:r>
              <a:rPr lang="en-US">
                <a:latin typeface="Arial" charset="0"/>
              </a:rPr>
              <a:t>PayPal spoke earlier in the month at MySQL Connect conf how they built new payment fraud detection system out of MySQL, deployed globally across AWS, enabling them to read any write from anywhere in the world in under 1 sec, so grown from a specialisation in telco to serve a broad selection of use cases – now gojng into detail on next major step forward – Cluster 7.3</a:t>
            </a:r>
          </a:p>
          <a:p>
            <a:pPr eaLnBrk="1" hangingPunct="1">
              <a:spcBef>
                <a:spcPct val="0"/>
              </a:spcBef>
            </a:pPr>
            <a:r>
              <a:rPr lang="en-US">
                <a:latin typeface="Arial" charset="0"/>
              </a:rPr>
              <a:t>Pass to Andrew</a:t>
            </a:r>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F4C582FE-6BC7-4A48-9BFA-094863961568}" type="slidenum">
              <a:rPr lang="en-US" sz="1300">
                <a:latin typeface="Arial" charset="0"/>
              </a:rPr>
              <a:pPr eaLnBrk="1" fontAlgn="base" hangingPunct="1">
                <a:spcBef>
                  <a:spcPct val="0"/>
                </a:spcBef>
                <a:spcAft>
                  <a:spcPct val="0"/>
                </a:spcAft>
              </a:pPr>
              <a:t>32</a:t>
            </a:fld>
            <a:endParaRPr lang="en-US" sz="130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411163" y="696913"/>
            <a:ext cx="6178550" cy="3476625"/>
          </a:xfrm>
        </p:spPr>
      </p:sp>
      <p:sp>
        <p:nvSpPr>
          <p:cNvPr id="7171" name="Notes Placeholder 2"/>
          <p:cNvSpPr>
            <a:spLocks noGrp="1"/>
          </p:cNvSpPr>
          <p:nvPr>
            <p:ph type="body" idx="1"/>
          </p:nvPr>
        </p:nvSpPr>
        <p:spPr>
          <a:noFill/>
          <a:ln/>
        </p:spPr>
        <p:txBody>
          <a:bodyPr>
            <a:normAutofit fontScale="85000" lnSpcReduction="20000"/>
          </a:bodyPr>
          <a:lstStyle/>
          <a:p>
            <a:endParaRPr lang="en-US" dirty="0" smtClean="0"/>
          </a:p>
        </p:txBody>
      </p:sp>
      <p:sp>
        <p:nvSpPr>
          <p:cNvPr id="7172" name="Slide Number Placeholder 3"/>
          <p:cNvSpPr>
            <a:spLocks noGrp="1"/>
          </p:cNvSpPr>
          <p:nvPr>
            <p:ph type="sldNum" sz="quarter"/>
          </p:nvPr>
        </p:nvSpPr>
        <p:spPr>
          <a:noFill/>
        </p:spPr>
        <p:txBody>
          <a:bodyPr/>
          <a:lstStyle/>
          <a:p>
            <a:fld id="{BE015721-7B23-4F5A-89E9-94862DF33683}" type="slidenum">
              <a:rPr lang="en-US" smtClean="0">
                <a:ea typeface="ＭＳ Ｐゴシック" pitchFamily="34" charset="-128"/>
                <a:cs typeface="Lucida Sans Unicode" pitchFamily="34" charset="0"/>
              </a:rPr>
              <a:pPr/>
              <a:t>33</a:t>
            </a:fld>
            <a:endParaRPr lang="en-US" smtClean="0">
              <a:ea typeface="ＭＳ Ｐゴシック" pitchFamily="34" charset="-128"/>
              <a:cs typeface="Lucida Sans Unicode"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70000" lnSpcReduction="20000"/>
          </a:bodyPr>
          <a:lstStyle/>
          <a:p>
            <a:endParaRPr lang="en-US" b="1" dirty="0" smtClean="0"/>
          </a:p>
        </p:txBody>
      </p:sp>
      <p:sp>
        <p:nvSpPr>
          <p:cNvPr id="4" name="Slide Number Placeholder 3"/>
          <p:cNvSpPr>
            <a:spLocks noGrp="1"/>
          </p:cNvSpPr>
          <p:nvPr>
            <p:ph type="sldNum" sz="quarter" idx="10"/>
          </p:nvPr>
        </p:nvSpPr>
        <p:spPr/>
        <p:txBody>
          <a:bodyPr/>
          <a:lstStyle/>
          <a:p>
            <a:fld id="{8C72D9AE-7182-4680-8F79-479C4181FF08}" type="slidenum">
              <a:rPr lang="en-GB" smtClean="0"/>
              <a:pPr/>
              <a:t>34</a:t>
            </a:fld>
            <a:endParaRPr lang="en-GB" dirty="0"/>
          </a:p>
        </p:txBody>
      </p:sp>
    </p:spTree>
    <p:extLst>
      <p:ext uri="{BB962C8B-B14F-4D97-AF65-F5344CB8AC3E}">
        <p14:creationId xmlns:p14="http://schemas.microsoft.com/office/powerpoint/2010/main" val="3769942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Arial" charset="0"/>
              </a:rPr>
              <a:t>Arch behind cluster. Apears as 1 logical database to app and developers, connect to any node, query is routed</a:t>
            </a:r>
          </a:p>
          <a:p>
            <a:pPr eaLnBrk="1" hangingPunct="1">
              <a:spcBef>
                <a:spcPct val="0"/>
              </a:spcBef>
            </a:pPr>
            <a:endParaRPr lang="en-US">
              <a:latin typeface="Arial" charset="0"/>
            </a:endParaRPr>
          </a:p>
          <a:p>
            <a:pPr eaLnBrk="1" hangingPunct="1">
              <a:spcBef>
                <a:spcPct val="0"/>
              </a:spcBef>
            </a:pPr>
            <a:r>
              <a:rPr lang="en-US">
                <a:latin typeface="Arial" charset="0"/>
              </a:rPr>
              <a:t>Under covers, 3 types of nodes – intelligence in data nodes. Tables auto-sharded across commodity h/w. Each data node manages a shard or fragment of the db. Creates a replica – all updates sync replicated between replicas. If failure, failover less than 1 sec. Data nodes handle all cluster membership, failover and recovery</a:t>
            </a:r>
          </a:p>
          <a:p>
            <a:pPr eaLnBrk="1" hangingPunct="1">
              <a:spcBef>
                <a:spcPct val="0"/>
              </a:spcBef>
            </a:pPr>
            <a:endParaRPr lang="en-US">
              <a:latin typeface="Arial" charset="0"/>
            </a:endParaRPr>
          </a:p>
          <a:p>
            <a:pPr eaLnBrk="1" hangingPunct="1">
              <a:spcBef>
                <a:spcPct val="0"/>
              </a:spcBef>
            </a:pPr>
            <a:r>
              <a:rPr lang="en-US">
                <a:latin typeface="Arial" charset="0"/>
              </a:rPr>
              <a:t>Connect to data nodes via Application layer, via MySQL Server, Could use one of NoSQL APIs, so these are cluster libraries embedded into your app</a:t>
            </a:r>
          </a:p>
          <a:p>
            <a:pPr eaLnBrk="1" hangingPunct="1">
              <a:spcBef>
                <a:spcPct val="0"/>
              </a:spcBef>
            </a:pPr>
            <a:r>
              <a:rPr lang="en-US">
                <a:latin typeface="Arial" charset="0"/>
              </a:rPr>
              <a:t>All multi master, so update from any node in app layer instantly available to any other node</a:t>
            </a:r>
          </a:p>
          <a:p>
            <a:pPr eaLnBrk="1" hangingPunct="1">
              <a:spcBef>
                <a:spcPct val="0"/>
              </a:spcBef>
            </a:pPr>
            <a:endParaRPr lang="en-US">
              <a:latin typeface="Arial" charset="0"/>
            </a:endParaRPr>
          </a:p>
          <a:p>
            <a:pPr eaLnBrk="1" hangingPunct="1">
              <a:spcBef>
                <a:spcPct val="0"/>
              </a:spcBef>
            </a:pPr>
            <a:endParaRPr lang="en-US">
              <a:latin typeface="Arial" charset="0"/>
            </a:endParaRPr>
          </a:p>
        </p:txBody>
      </p:sp>
      <p:sp>
        <p:nvSpPr>
          <p:cNvPr id="563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5FC52D54-97EE-4545-847F-B2D92A72754B}" type="slidenum">
              <a:rPr lang="en-US" sz="1300">
                <a:latin typeface="Arial" charset="0"/>
              </a:rPr>
              <a:pPr eaLnBrk="1" fontAlgn="base" hangingPunct="1">
                <a:spcBef>
                  <a:spcPct val="0"/>
                </a:spcBef>
                <a:spcAft>
                  <a:spcPct val="0"/>
                </a:spcAft>
              </a:pPr>
              <a:t>35</a:t>
            </a:fld>
            <a:endParaRPr lang="en-US" sz="130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Arial" charset="0"/>
              </a:rPr>
              <a:t>Arch behind cluster. Apears as 1 logical database to app and developers, connect to any node, query is routed</a:t>
            </a:r>
          </a:p>
          <a:p>
            <a:pPr eaLnBrk="1" hangingPunct="1">
              <a:spcBef>
                <a:spcPct val="0"/>
              </a:spcBef>
            </a:pPr>
            <a:endParaRPr lang="en-US">
              <a:latin typeface="Arial" charset="0"/>
            </a:endParaRPr>
          </a:p>
          <a:p>
            <a:pPr eaLnBrk="1" hangingPunct="1">
              <a:spcBef>
                <a:spcPct val="0"/>
              </a:spcBef>
            </a:pPr>
            <a:r>
              <a:rPr lang="en-US">
                <a:latin typeface="Arial" charset="0"/>
              </a:rPr>
              <a:t>Under covers, 3 types of nodes – intelligence in data nodes. Tables auto-sharded across commodity h/w. Each data node manages a shard or fragment of the db. Creates a replica – all updates sync replicated between replicas. If failure, failover less than 1 sec. Data nodes handle all cluster membership, failover and recovery</a:t>
            </a:r>
          </a:p>
          <a:p>
            <a:pPr eaLnBrk="1" hangingPunct="1">
              <a:spcBef>
                <a:spcPct val="0"/>
              </a:spcBef>
            </a:pPr>
            <a:endParaRPr lang="en-US">
              <a:latin typeface="Arial" charset="0"/>
            </a:endParaRPr>
          </a:p>
          <a:p>
            <a:pPr eaLnBrk="1" hangingPunct="1">
              <a:spcBef>
                <a:spcPct val="0"/>
              </a:spcBef>
            </a:pPr>
            <a:r>
              <a:rPr lang="en-US">
                <a:latin typeface="Arial" charset="0"/>
              </a:rPr>
              <a:t>Connect to data nodes via Application layer, via MySQL Server, Could use one of NoSQL APIs, so these are cluster libraries embedded into your app</a:t>
            </a:r>
          </a:p>
          <a:p>
            <a:pPr eaLnBrk="1" hangingPunct="1">
              <a:spcBef>
                <a:spcPct val="0"/>
              </a:spcBef>
            </a:pPr>
            <a:r>
              <a:rPr lang="en-US">
                <a:latin typeface="Arial" charset="0"/>
              </a:rPr>
              <a:t>All multi master, so update from any node in app layer instantly available to any other node</a:t>
            </a:r>
          </a:p>
          <a:p>
            <a:pPr eaLnBrk="1" hangingPunct="1">
              <a:spcBef>
                <a:spcPct val="0"/>
              </a:spcBef>
            </a:pPr>
            <a:endParaRPr lang="en-US">
              <a:latin typeface="Arial" charset="0"/>
            </a:endParaRPr>
          </a:p>
          <a:p>
            <a:pPr eaLnBrk="1" hangingPunct="1">
              <a:spcBef>
                <a:spcPct val="0"/>
              </a:spcBef>
            </a:pPr>
            <a:endParaRPr lang="en-US">
              <a:latin typeface="Arial" charset="0"/>
            </a:endParaRP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F73F4BE4-C240-294F-BA20-C5E3F4F1E5C0}" type="slidenum">
              <a:rPr lang="en-US" sz="1300">
                <a:latin typeface="Arial" charset="0"/>
              </a:rPr>
              <a:pPr eaLnBrk="1" fontAlgn="base" hangingPunct="1">
                <a:spcBef>
                  <a:spcPct val="0"/>
                </a:spcBef>
                <a:spcAft>
                  <a:spcPct val="0"/>
                </a:spcAft>
              </a:pPr>
              <a:t>36</a:t>
            </a:fld>
            <a:endParaRPr lang="en-US" sz="130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Text Box 1"/>
          <p:cNvSpPr txBox="1">
            <a:spLocks noChangeArrowheads="1"/>
          </p:cNvSpPr>
          <p:nvPr/>
        </p:nvSpPr>
        <p:spPr bwMode="auto">
          <a:xfrm>
            <a:off x="1147763" y="815975"/>
            <a:ext cx="4572000" cy="3532188"/>
          </a:xfrm>
          <a:prstGeom prst="rect">
            <a:avLst/>
          </a:prstGeom>
          <a:solidFill>
            <a:srgbClr val="FFFFFF"/>
          </a:solidFill>
          <a:ln w="9525">
            <a:solidFill>
              <a:srgbClr val="000000"/>
            </a:solidFill>
            <a:miter lim="800000"/>
            <a:headEnd/>
            <a:tailEnd/>
          </a:ln>
        </p:spPr>
        <p:txBody>
          <a:bodyPr wrap="none" lIns="82048" tIns="41024" rIns="82048" bIns="41024" anchor="ct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lnSpc>
                <a:spcPct val="90000"/>
              </a:lnSpc>
              <a:spcBef>
                <a:spcPct val="50000"/>
              </a:spcBef>
              <a:buClr>
                <a:srgbClr val="4F81BD"/>
              </a:buClr>
            </a:pPr>
            <a:endParaRPr lang="en-US" altLang="en-US" sz="2000" b="1" dirty="0">
              <a:solidFill>
                <a:srgbClr val="000000"/>
              </a:solidFill>
            </a:endParaRPr>
          </a:p>
        </p:txBody>
      </p:sp>
      <p:sp>
        <p:nvSpPr>
          <p:cNvPr id="30723" name="Text Box 2"/>
          <p:cNvSpPr>
            <a:spLocks noGrp="1" noChangeArrowheads="1"/>
          </p:cNvSpPr>
          <p:nvPr>
            <p:ph type="body"/>
          </p:nvPr>
        </p:nvSpPr>
        <p:spPr bwMode="auto">
          <a:xfrm>
            <a:off x="1096964" y="4703764"/>
            <a:ext cx="4719637" cy="37814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9497" numCol="1" anchor="t" anchorCtr="0" compatLnSpc="1">
            <a:prstTxWarp prst="textNoShape">
              <a:avLst/>
            </a:prstTxWarp>
            <a:normAutofit fontScale="92500" lnSpcReduction="20000"/>
          </a:bodyPr>
          <a:lstStyle/>
          <a:p>
            <a:pPr>
              <a:lnSpc>
                <a:spcPct val="94000"/>
              </a:lnSpc>
              <a:spcBef>
                <a:spcPts val="650"/>
              </a:spcBef>
              <a:tabLst>
                <a:tab pos="649206" algn="l"/>
                <a:tab pos="1298413" algn="l"/>
                <a:tab pos="1947619" algn="l"/>
                <a:tab pos="2596826" algn="l"/>
                <a:tab pos="3247619" algn="l"/>
                <a:tab pos="3896827" algn="l"/>
                <a:tab pos="4546032" algn="l"/>
              </a:tabLst>
            </a:pPr>
            <a:r>
              <a:rPr lang="en-US" altLang="en-US" sz="1300" dirty="0" err="1">
                <a:latin typeface="Arial Narrow" pitchFamily="34" charset="0"/>
                <a:ea typeface="ＭＳ Ｐゴシック" pitchFamily="34" charset="-128"/>
                <a:cs typeface="Arial Unicode MS" pitchFamily="34" charset="-128"/>
              </a:rPr>
              <a:t>MySQL</a:t>
            </a:r>
            <a:r>
              <a:rPr lang="en-US" altLang="en-US" sz="1300" dirty="0">
                <a:latin typeface="Arial Narrow" pitchFamily="34" charset="0"/>
                <a:ea typeface="ＭＳ Ｐゴシック" pitchFamily="34" charset="-128"/>
                <a:cs typeface="Arial Unicode MS" pitchFamily="34" charset="-128"/>
              </a:rPr>
              <a:t> is the world’s most popular open source database, and the #1 DB for web-based apps. </a:t>
            </a:r>
            <a:r>
              <a:rPr lang="en-US" altLang="en-US" sz="1300" dirty="0" err="1">
                <a:latin typeface="Arial Narrow" pitchFamily="34" charset="0"/>
                <a:ea typeface="ＭＳ Ｐゴシック" pitchFamily="34" charset="-128"/>
                <a:cs typeface="Arial Unicode MS" pitchFamily="34" charset="-128"/>
              </a:rPr>
              <a:t>MySQL</a:t>
            </a:r>
            <a:r>
              <a:rPr lang="en-US" altLang="en-US" sz="1300" dirty="0">
                <a:latin typeface="Arial Narrow" pitchFamily="34" charset="0"/>
                <a:ea typeface="ＭＳ Ｐゴシック" pitchFamily="34" charset="-128"/>
                <a:cs typeface="Arial Unicode MS" pitchFamily="34" charset="-128"/>
              </a:rPr>
              <a:t> powers the vast majority of top web sites WW including </a:t>
            </a:r>
            <a:r>
              <a:rPr lang="en-US" altLang="en-US" sz="1300" dirty="0" err="1">
                <a:latin typeface="Arial Narrow" pitchFamily="34" charset="0"/>
                <a:ea typeface="ＭＳ Ｐゴシック" pitchFamily="34" charset="-128"/>
                <a:cs typeface="Arial Unicode MS" pitchFamily="34" charset="-128"/>
              </a:rPr>
              <a:t>Facebook</a:t>
            </a:r>
            <a:r>
              <a:rPr lang="en-US" altLang="en-US" sz="1300" dirty="0">
                <a:latin typeface="Arial Narrow" pitchFamily="34" charset="0"/>
                <a:ea typeface="ＭＳ Ｐゴシック" pitchFamily="34" charset="-128"/>
                <a:cs typeface="Arial Unicode MS" pitchFamily="34" charset="-128"/>
              </a:rPr>
              <a:t>, Twitter and YouTube. </a:t>
            </a:r>
            <a:r>
              <a:rPr lang="en-US" altLang="en-US" sz="1300" dirty="0" err="1">
                <a:latin typeface="Arial Narrow" pitchFamily="34" charset="0"/>
                <a:ea typeface="ＭＳ Ｐゴシック" pitchFamily="34" charset="-128"/>
                <a:cs typeface="Arial Unicode MS" pitchFamily="34" charset="-128"/>
              </a:rPr>
              <a:t>MySQL</a:t>
            </a:r>
            <a:r>
              <a:rPr lang="en-US" altLang="en-US" sz="1300" dirty="0">
                <a:latin typeface="Arial Narrow" pitchFamily="34" charset="0"/>
                <a:ea typeface="ＭＳ Ｐゴシック" pitchFamily="34" charset="-128"/>
                <a:cs typeface="Arial Unicode MS" pitchFamily="34" charset="-128"/>
              </a:rPr>
              <a:t> is also very much used by enterprise and governmental organizations for web apps as well as custom and departmental enterprise applications, for example data marts. Those are very complementary use cases to the Oracle database that we’ll typically find more in ERPs and other such high end enterprise applications.</a:t>
            </a:r>
          </a:p>
          <a:p>
            <a:pPr>
              <a:lnSpc>
                <a:spcPct val="94000"/>
              </a:lnSpc>
              <a:spcBef>
                <a:spcPts val="650"/>
              </a:spcBef>
              <a:tabLst>
                <a:tab pos="649206" algn="l"/>
                <a:tab pos="1298413" algn="l"/>
                <a:tab pos="1947619" algn="l"/>
                <a:tab pos="2596826" algn="l"/>
                <a:tab pos="3247619" algn="l"/>
                <a:tab pos="3896827" algn="l"/>
                <a:tab pos="4546032" algn="l"/>
              </a:tabLst>
            </a:pPr>
            <a:endParaRPr lang="en-US" altLang="en-US" sz="1300" dirty="0">
              <a:latin typeface="Arial Narrow" pitchFamily="34" charset="0"/>
              <a:ea typeface="ＭＳ Ｐゴシック" pitchFamily="34" charset="-128"/>
              <a:cs typeface="Arial Unicode MS" pitchFamily="34" charset="-128"/>
            </a:endParaRPr>
          </a:p>
          <a:p>
            <a:pPr>
              <a:lnSpc>
                <a:spcPct val="94000"/>
              </a:lnSpc>
              <a:spcBef>
                <a:spcPts val="650"/>
              </a:spcBef>
              <a:tabLst>
                <a:tab pos="649206" algn="l"/>
                <a:tab pos="1298413" algn="l"/>
                <a:tab pos="1947619" algn="l"/>
                <a:tab pos="2596826" algn="l"/>
                <a:tab pos="3247619" algn="l"/>
                <a:tab pos="3896827" algn="l"/>
                <a:tab pos="4546032" algn="l"/>
              </a:tabLst>
            </a:pPr>
            <a:r>
              <a:rPr lang="en-US" altLang="en-US" sz="1300" dirty="0">
                <a:latin typeface="Arial Narrow" pitchFamily="34" charset="0"/>
                <a:ea typeface="ＭＳ Ｐゴシック" pitchFamily="34" charset="-128"/>
                <a:cs typeface="Arial Unicode MS" pitchFamily="34" charset="-128"/>
              </a:rPr>
              <a:t>Additionally, </a:t>
            </a:r>
            <a:r>
              <a:rPr lang="en-US" altLang="en-US" sz="1300" dirty="0" err="1">
                <a:latin typeface="Arial Narrow" pitchFamily="34" charset="0"/>
                <a:ea typeface="ＭＳ Ｐゴシック" pitchFamily="34" charset="-128"/>
                <a:cs typeface="Arial Unicode MS" pitchFamily="34" charset="-128"/>
              </a:rPr>
              <a:t>MySQL</a:t>
            </a:r>
            <a:r>
              <a:rPr lang="en-US" altLang="en-US" sz="1300" dirty="0">
                <a:latin typeface="Arial Narrow" pitchFamily="34" charset="0"/>
                <a:ea typeface="ＭＳ Ｐゴシック" pitchFamily="34" charset="-128"/>
                <a:cs typeface="Arial Unicode MS" pitchFamily="34" charset="-128"/>
              </a:rPr>
              <a:t> is an extremely popular choice as embedded database, distributed by over 3.000 ISVs and OEMs. They include software vendors such as Sage embedding </a:t>
            </a:r>
            <a:r>
              <a:rPr lang="en-US" altLang="en-US" sz="1300" dirty="0" err="1">
                <a:latin typeface="Arial Narrow" pitchFamily="34" charset="0"/>
                <a:ea typeface="ＭＳ Ｐゴシック" pitchFamily="34" charset="-128"/>
                <a:cs typeface="Arial Unicode MS" pitchFamily="34" charset="-128"/>
              </a:rPr>
              <a:t>MySQL</a:t>
            </a:r>
            <a:r>
              <a:rPr lang="en-US" altLang="en-US" sz="1300" dirty="0">
                <a:latin typeface="Arial Narrow" pitchFamily="34" charset="0"/>
                <a:ea typeface="ＭＳ Ｐゴシック" pitchFamily="34" charset="-128"/>
                <a:cs typeface="Arial Unicode MS" pitchFamily="34" charset="-128"/>
              </a:rPr>
              <a:t> in accounting applications or </a:t>
            </a:r>
            <a:r>
              <a:rPr lang="en-US" altLang="en-US" sz="1300" dirty="0" err="1">
                <a:latin typeface="Arial Narrow" pitchFamily="34" charset="0"/>
                <a:ea typeface="ＭＳ Ｐゴシック" pitchFamily="34" charset="-128"/>
                <a:cs typeface="Arial Unicode MS" pitchFamily="34" charset="-128"/>
              </a:rPr>
              <a:t>eClinicalWorks</a:t>
            </a:r>
            <a:r>
              <a:rPr lang="en-US" altLang="en-US" sz="1300" dirty="0">
                <a:latin typeface="Arial Narrow" pitchFamily="34" charset="0"/>
                <a:ea typeface="ＭＳ Ｐゴシック" pitchFamily="34" charset="-128"/>
                <a:cs typeface="Arial Unicode MS" pitchFamily="34" charset="-128"/>
              </a:rPr>
              <a:t> shipping </a:t>
            </a:r>
            <a:r>
              <a:rPr lang="en-US" altLang="en-US" sz="1300" dirty="0" err="1">
                <a:latin typeface="Arial Narrow" pitchFamily="34" charset="0"/>
                <a:ea typeface="ＭＳ Ｐゴシック" pitchFamily="34" charset="-128"/>
                <a:cs typeface="Arial Unicode MS" pitchFamily="34" charset="-128"/>
              </a:rPr>
              <a:t>MySQL</a:t>
            </a:r>
            <a:r>
              <a:rPr lang="en-US" altLang="en-US" sz="1300" dirty="0">
                <a:latin typeface="Arial Narrow" pitchFamily="34" charset="0"/>
                <a:ea typeface="ＭＳ Ｐゴシック" pitchFamily="34" charset="-128"/>
                <a:cs typeface="Arial Unicode MS" pitchFamily="34" charset="-128"/>
              </a:rPr>
              <a:t> within medical practice management software.  </a:t>
            </a:r>
            <a:r>
              <a:rPr lang="en-US" altLang="en-US" sz="1300" dirty="0" err="1">
                <a:latin typeface="Arial Narrow" pitchFamily="34" charset="0"/>
                <a:ea typeface="ＭＳ Ｐゴシック" pitchFamily="34" charset="-128"/>
                <a:cs typeface="Arial Unicode MS" pitchFamily="34" charset="-128"/>
              </a:rPr>
              <a:t>MySQL</a:t>
            </a:r>
            <a:r>
              <a:rPr lang="en-US" altLang="en-US" sz="1300" dirty="0">
                <a:latin typeface="Arial Narrow" pitchFamily="34" charset="0"/>
                <a:ea typeface="ＭＳ Ｐゴシック" pitchFamily="34" charset="-128"/>
                <a:cs typeface="Arial Unicode MS" pitchFamily="34" charset="-128"/>
              </a:rPr>
              <a:t> is also integrated in security solutions delivered by Cisco or Checkpoint for example and in numerous telecom offerings from Alcatel Lucent, Avaya and many others. </a:t>
            </a:r>
          </a:p>
          <a:p>
            <a:pPr>
              <a:lnSpc>
                <a:spcPct val="94000"/>
              </a:lnSpc>
              <a:spcBef>
                <a:spcPts val="650"/>
              </a:spcBef>
              <a:tabLst>
                <a:tab pos="649206" algn="l"/>
                <a:tab pos="1298413" algn="l"/>
                <a:tab pos="1947619" algn="l"/>
                <a:tab pos="2596826" algn="l"/>
                <a:tab pos="3247619" algn="l"/>
                <a:tab pos="3896827" algn="l"/>
                <a:tab pos="4546032" algn="l"/>
              </a:tabLst>
            </a:pPr>
            <a:endParaRPr lang="en-US" altLang="en-US" sz="1300" dirty="0">
              <a:latin typeface="Arial Narrow" pitchFamily="34" charset="0"/>
              <a:ea typeface="ＭＳ Ｐゴシック" pitchFamily="34" charset="-128"/>
              <a:cs typeface="Arial Unicode MS" pitchFamily="34" charset="-128"/>
            </a:endParaRPr>
          </a:p>
          <a:p>
            <a:pPr>
              <a:lnSpc>
                <a:spcPct val="94000"/>
              </a:lnSpc>
              <a:spcBef>
                <a:spcPts val="650"/>
              </a:spcBef>
              <a:tabLst>
                <a:tab pos="649206" algn="l"/>
                <a:tab pos="1298413" algn="l"/>
                <a:tab pos="1947619" algn="l"/>
                <a:tab pos="2596826" algn="l"/>
                <a:tab pos="3247619" algn="l"/>
                <a:tab pos="3896827" algn="l"/>
                <a:tab pos="4546032" algn="l"/>
              </a:tabLst>
            </a:pPr>
            <a:r>
              <a:rPr lang="en-US" altLang="en-US" sz="1300" dirty="0">
                <a:latin typeface="Arial Narrow" pitchFamily="34" charset="0"/>
                <a:ea typeface="ＭＳ Ｐゴシック" pitchFamily="34" charset="-128"/>
                <a:cs typeface="Arial Unicode MS" pitchFamily="34" charset="-128"/>
              </a:rPr>
              <a:t>Finally, </a:t>
            </a:r>
            <a:r>
              <a:rPr lang="en-US" altLang="en-US" sz="1300" dirty="0" err="1">
                <a:latin typeface="Arial Narrow" pitchFamily="34" charset="0"/>
                <a:ea typeface="ＭＳ Ｐゴシック" pitchFamily="34" charset="-128"/>
                <a:cs typeface="Arial Unicode MS" pitchFamily="34" charset="-128"/>
              </a:rPr>
              <a:t>MySQL</a:t>
            </a:r>
            <a:r>
              <a:rPr lang="en-US" altLang="en-US" sz="1300" dirty="0">
                <a:latin typeface="Arial Narrow" pitchFamily="34" charset="0"/>
                <a:ea typeface="ＭＳ Ｐゴシック" pitchFamily="34" charset="-128"/>
                <a:cs typeface="Arial Unicode MS" pitchFamily="34" charset="-128"/>
              </a:rPr>
              <a:t> has become the leading DB in the cloud, offered by the vast majority of cloud services providers, and powering countless </a:t>
            </a:r>
            <a:r>
              <a:rPr lang="en-US" altLang="en-US" sz="1300" dirty="0" err="1">
                <a:latin typeface="Arial Narrow" pitchFamily="34" charset="0"/>
                <a:ea typeface="ＭＳ Ｐゴシック" pitchFamily="34" charset="-128"/>
                <a:cs typeface="Arial Unicode MS" pitchFamily="34" charset="-128"/>
              </a:rPr>
              <a:t>SaaS</a:t>
            </a:r>
            <a:r>
              <a:rPr lang="en-US" altLang="en-US" sz="1300" dirty="0">
                <a:latin typeface="Arial Narrow" pitchFamily="34" charset="0"/>
                <a:ea typeface="ＭＳ Ｐゴシック" pitchFamily="34" charset="-128"/>
                <a:cs typeface="Arial Unicode MS" pitchFamily="34" charset="-128"/>
              </a:rPr>
              <a:t> applications.</a:t>
            </a:r>
          </a:p>
          <a:p>
            <a:pPr>
              <a:lnSpc>
                <a:spcPct val="94000"/>
              </a:lnSpc>
              <a:spcBef>
                <a:spcPts val="650"/>
              </a:spcBef>
              <a:tabLst>
                <a:tab pos="649206" algn="l"/>
                <a:tab pos="1298413" algn="l"/>
                <a:tab pos="1947619" algn="l"/>
                <a:tab pos="2596826" algn="l"/>
                <a:tab pos="3247619" algn="l"/>
                <a:tab pos="3896827" algn="l"/>
                <a:tab pos="4546032" algn="l"/>
              </a:tabLst>
            </a:pPr>
            <a:endParaRPr lang="fi-FI" altLang="en-US" sz="1300" dirty="0">
              <a:latin typeface="Arial Narrow" pitchFamily="34" charset="0"/>
              <a:ea typeface="ＭＳ Ｐゴシック" pitchFamily="34" charset="-128"/>
              <a:cs typeface="Arial Unicode MS" pitchFamily="34" charset="-128"/>
            </a:endParaRPr>
          </a:p>
          <a:p>
            <a:pPr>
              <a:lnSpc>
                <a:spcPct val="94000"/>
              </a:lnSpc>
              <a:spcBef>
                <a:spcPts val="650"/>
              </a:spcBef>
              <a:tabLst>
                <a:tab pos="649206" algn="l"/>
                <a:tab pos="1298413" algn="l"/>
                <a:tab pos="1947619" algn="l"/>
                <a:tab pos="2596826" algn="l"/>
                <a:tab pos="3247619" algn="l"/>
                <a:tab pos="3896827" algn="l"/>
                <a:tab pos="4546032" algn="l"/>
              </a:tabLst>
            </a:pPr>
            <a:r>
              <a:rPr lang="fi-FI" altLang="en-US" sz="1300" dirty="0">
                <a:latin typeface="Arial Narrow" pitchFamily="34" charset="0"/>
                <a:ea typeface="ＭＳ Ｐゴシック" pitchFamily="34" charset="-128"/>
                <a:cs typeface="Arial Unicode MS" pitchFamily="34" charset="-128"/>
              </a:rPr>
              <a:t>Those are the target markets for MySQL, where the database naturally excels, and for which Oracle is making it better.</a:t>
            </a:r>
            <a:endParaRPr lang="en-US" altLang="en-US" sz="1300" dirty="0">
              <a:latin typeface="Arial Narrow" pitchFamily="34" charset="0"/>
              <a:ea typeface="ＭＳ Ｐゴシック" pitchFamily="34" charset="-128"/>
              <a:cs typeface="Arial Unicode MS"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Arial" charset="0"/>
              </a:rPr>
              <a:t>Arch behind cluster. Apears as 1 logical database to app and developers, connect to any node, query is routed</a:t>
            </a:r>
          </a:p>
          <a:p>
            <a:pPr eaLnBrk="1" hangingPunct="1">
              <a:spcBef>
                <a:spcPct val="0"/>
              </a:spcBef>
            </a:pPr>
            <a:endParaRPr lang="en-US">
              <a:latin typeface="Arial" charset="0"/>
            </a:endParaRPr>
          </a:p>
          <a:p>
            <a:pPr eaLnBrk="1" hangingPunct="1">
              <a:spcBef>
                <a:spcPct val="0"/>
              </a:spcBef>
            </a:pPr>
            <a:r>
              <a:rPr lang="en-US">
                <a:latin typeface="Arial" charset="0"/>
              </a:rPr>
              <a:t>Under covers, 3 types of nodes – intelligence in data nodes. Tables auto-sharded across commodity h/w. Each data node manages a shard or fragment of the db. Creates a replica – all updates sync replicated between replicas. If failure, failover less than 1 sec. Data nodes handle all cluster membership, failover and recovery</a:t>
            </a:r>
          </a:p>
          <a:p>
            <a:pPr eaLnBrk="1" hangingPunct="1">
              <a:spcBef>
                <a:spcPct val="0"/>
              </a:spcBef>
            </a:pPr>
            <a:endParaRPr lang="en-US">
              <a:latin typeface="Arial" charset="0"/>
            </a:endParaRPr>
          </a:p>
          <a:p>
            <a:pPr eaLnBrk="1" hangingPunct="1">
              <a:spcBef>
                <a:spcPct val="0"/>
              </a:spcBef>
            </a:pPr>
            <a:r>
              <a:rPr lang="en-US">
                <a:latin typeface="Arial" charset="0"/>
              </a:rPr>
              <a:t>Connect to data nodes via Application layer, via MySQL Server, Could use one of NoSQL APIs, so these are cluster libraries embedded into your app</a:t>
            </a:r>
          </a:p>
          <a:p>
            <a:pPr eaLnBrk="1" hangingPunct="1">
              <a:spcBef>
                <a:spcPct val="0"/>
              </a:spcBef>
            </a:pPr>
            <a:r>
              <a:rPr lang="en-US">
                <a:latin typeface="Arial" charset="0"/>
              </a:rPr>
              <a:t>All multi master, so update from any node in app layer instantly available to any other node</a:t>
            </a:r>
          </a:p>
          <a:p>
            <a:pPr eaLnBrk="1" hangingPunct="1">
              <a:spcBef>
                <a:spcPct val="0"/>
              </a:spcBef>
            </a:pPr>
            <a:endParaRPr lang="en-US">
              <a:latin typeface="Arial" charset="0"/>
            </a:endParaRPr>
          </a:p>
          <a:p>
            <a:pPr eaLnBrk="1" hangingPunct="1">
              <a:spcBef>
                <a:spcPct val="0"/>
              </a:spcBef>
            </a:pPr>
            <a:endParaRPr lang="en-US">
              <a:latin typeface="Arial" charset="0"/>
            </a:endParaRP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F73F4BE4-C240-294F-BA20-C5E3F4F1E5C0}" type="slidenum">
              <a:rPr lang="en-US" sz="1300">
                <a:latin typeface="Arial" charset="0"/>
              </a:rPr>
              <a:pPr eaLnBrk="1" fontAlgn="base" hangingPunct="1">
                <a:spcBef>
                  <a:spcPct val="0"/>
                </a:spcBef>
                <a:spcAft>
                  <a:spcPct val="0"/>
                </a:spcAft>
              </a:pPr>
              <a:t>38</a:t>
            </a:fld>
            <a:endParaRPr lang="en-US" sz="130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39</a:t>
            </a:fld>
            <a:endParaRPr lang="en-US" dirty="0"/>
          </a:p>
        </p:txBody>
      </p:sp>
    </p:spTree>
    <p:extLst>
      <p:ext uri="{BB962C8B-B14F-4D97-AF65-F5344CB8AC3E}">
        <p14:creationId xmlns:p14="http://schemas.microsoft.com/office/powerpoint/2010/main" val="3450227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atin typeface="Arial" charset="0"/>
              </a:rPr>
              <a:t>Where would you use Cluster – impt to consider requirements of your app – and these are good questions to ask yourself as developers or architects</a:t>
            </a:r>
          </a:p>
          <a:p>
            <a:pPr eaLnBrk="1" hangingPunct="1">
              <a:spcBef>
                <a:spcPct val="0"/>
              </a:spcBef>
            </a:pPr>
            <a:endParaRPr lang="en-US">
              <a:latin typeface="Arial" charset="0"/>
            </a:endParaRPr>
          </a:p>
          <a:p>
            <a:pPr eaLnBrk="1" hangingPunct="1">
              <a:spcBef>
                <a:spcPct val="0"/>
              </a:spcBef>
            </a:pPr>
            <a:r>
              <a:rPr lang="en-US">
                <a:latin typeface="Arial" charset="0"/>
              </a:rPr>
              <a:t>Concerns in any of these areas, ie high cost of downtime, app complexity in sharding or building in HA – then look at Cluster</a:t>
            </a:r>
          </a:p>
        </p:txBody>
      </p:sp>
      <p:sp>
        <p:nvSpPr>
          <p:cNvPr id="1177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2EFBB155-BBF1-0A47-BEEA-1EC9358D1ED8}" type="slidenum">
              <a:rPr lang="en-US"/>
              <a:pPr eaLnBrk="1" hangingPunct="1"/>
              <a:t>41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xfrm>
            <a:off x="382588" y="381000"/>
            <a:ext cx="4572000" cy="2573338"/>
          </a:xfrm>
          <a:ln/>
        </p:spPr>
      </p:sp>
      <p:sp>
        <p:nvSpPr>
          <p:cNvPr id="68611" name="Notes Placeholder 2"/>
          <p:cNvSpPr>
            <a:spLocks noGrp="1"/>
          </p:cNvSpPr>
          <p:nvPr>
            <p:ph type="body" idx="1"/>
          </p:nvPr>
        </p:nvSpPr>
        <p:spPr>
          <a:noFill/>
          <a:ln/>
        </p:spPr>
        <p:txBody>
          <a:bodyPr/>
          <a:lstStyle/>
          <a:p>
            <a:pPr eaLnBrk="1" hangingPunct="1"/>
            <a:endParaRPr lang="en-US" b="0" dirty="0" smtClean="0">
              <a:latin typeface="Arial" pitchFamily="34" charset="0"/>
            </a:endParaRPr>
          </a:p>
        </p:txBody>
      </p:sp>
      <p:sp>
        <p:nvSpPr>
          <p:cNvPr id="68612" name="Slide Number Placeholder 3"/>
          <p:cNvSpPr>
            <a:spLocks noGrp="1"/>
          </p:cNvSpPr>
          <p:nvPr>
            <p:ph type="sldNum" sz="quarter" idx="5"/>
          </p:nvPr>
        </p:nvSpPr>
        <p:spPr>
          <a:noFill/>
        </p:spPr>
        <p:txBody>
          <a:bodyPr/>
          <a:lstStyle/>
          <a:p>
            <a:fld id="{342420B9-88CB-48DD-A9DA-1F710CDA24C8}" type="slidenum">
              <a:rPr lang="en-US" smtClean="0">
                <a:latin typeface="Times" pitchFamily="18" charset="0"/>
                <a:ea typeface="MS PGothic" pitchFamily="34" charset="-128"/>
              </a:rPr>
              <a:pPr/>
              <a:t>42</a:t>
            </a:fld>
            <a:endParaRPr lang="en-US" dirty="0" smtClean="0">
              <a:latin typeface="Times" pitchFamily="18" charset="0"/>
              <a:ea typeface="MS PGothic"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44</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45</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46</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48</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49</a:t>
            </a:fld>
            <a:endParaRPr lang="en-US" dirty="0"/>
          </a:p>
        </p:txBody>
      </p:sp>
    </p:spTree>
    <p:extLst>
      <p:ext uri="{BB962C8B-B14F-4D97-AF65-F5344CB8AC3E}">
        <p14:creationId xmlns:p14="http://schemas.microsoft.com/office/powerpoint/2010/main" val="4741157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bwMode="auto">
          <a:xfrm>
            <a:off x="385763" y="687388"/>
            <a:ext cx="6088062" cy="34258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24931" name="Rectangle 3"/>
          <p:cNvSpPr>
            <a:spLocks noGrp="1" noChangeArrowheads="1"/>
          </p:cNvSpPr>
          <p:nvPr>
            <p:ph type="body" idx="1"/>
          </p:nvPr>
        </p:nvSpPr>
        <p:spPr bwMode="auto">
          <a:xfrm>
            <a:off x="913762" y="4340948"/>
            <a:ext cx="5030476" cy="411602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numCol="1" anchor="t" anchorCtr="0" compatLnSpc="1">
            <a:prstTxWarp prst="textNoShape">
              <a:avLst/>
            </a:prstTxWarp>
          </a:bodyPr>
          <a:lstStyle/>
          <a:p>
            <a:pPr eaLnBrk="1" hangingPunct="1">
              <a:spcBef>
                <a:spcPct val="0"/>
              </a:spcBef>
            </a:pPr>
            <a:r>
              <a:rPr lang="en-GB">
                <a:latin typeface="Arial" charset="0"/>
              </a:rPr>
              <a:t>Within our commercial editions, the database and tools are all backed by Oracle  24x7, global support for MySQL, staffed by the largest team of MySQL experts and backed directly by the engineers that develop MySQL</a:t>
            </a:r>
          </a:p>
          <a:p>
            <a:pPr eaLnBrk="1" hangingPunct="1">
              <a:spcBef>
                <a:spcPct val="0"/>
              </a:spcBef>
            </a:pPr>
            <a:r>
              <a:rPr lang="en-GB">
                <a:latin typeface="Arial" charset="0"/>
              </a:rPr>
              <a:t> </a:t>
            </a:r>
          </a:p>
          <a:p>
            <a:pPr eaLnBrk="1" hangingPunct="1">
              <a:spcBef>
                <a:spcPct val="0"/>
              </a:spcBef>
            </a:pPr>
            <a:r>
              <a:rPr lang="en-GB">
                <a:latin typeface="Arial" charset="0"/>
              </a:rPr>
              <a:t>Access to best practices Knowledge Base which offers great insight into how to configure, provision and manage highly available MySQL environments.</a:t>
            </a:r>
          </a:p>
          <a:p>
            <a:pPr eaLnBrk="1" hangingPunct="1">
              <a:spcBef>
                <a:spcPct val="0"/>
              </a:spcBef>
            </a:pPr>
            <a:r>
              <a:rPr lang="en-GB">
                <a:latin typeface="Arial" charset="0"/>
              </a:rPr>
              <a:t> </a:t>
            </a:r>
          </a:p>
          <a:p>
            <a:pPr eaLnBrk="1" hangingPunct="1">
              <a:spcBef>
                <a:spcPct val="0"/>
              </a:spcBef>
            </a:pPr>
            <a:r>
              <a:rPr lang="en-GB">
                <a:latin typeface="Arial" charset="0"/>
              </a:rPr>
              <a:t>Unlimited support incidents </a:t>
            </a:r>
          </a:p>
          <a:p>
            <a:pPr eaLnBrk="1" hangingPunct="1">
              <a:spcBef>
                <a:spcPct val="0"/>
              </a:spcBef>
            </a:pPr>
            <a:r>
              <a:rPr lang="en-GB">
                <a:latin typeface="Arial" charset="0"/>
              </a:rPr>
              <a:t>Hot fixes, Maintenance releases, bug fixes, patches and updates</a:t>
            </a:r>
          </a:p>
          <a:p>
            <a:pPr eaLnBrk="1" hangingPunct="1">
              <a:spcBef>
                <a:spcPct val="0"/>
              </a:spcBef>
            </a:pPr>
            <a:r>
              <a:rPr lang="en-GB">
                <a:latin typeface="Arial" charset="0"/>
              </a:rPr>
              <a:t>MySQL consultative support</a:t>
            </a:r>
          </a:p>
          <a:p>
            <a:pPr eaLnBrk="1" hangingPunct="1">
              <a:spcBef>
                <a:spcPct val="0"/>
              </a:spcBef>
            </a:pPr>
            <a:endParaRPr lang="en-US">
              <a:latin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Arial" charset="0"/>
              </a:rPr>
              <a:t>Deliver new services to engage with new markets across new channels</a:t>
            </a:r>
          </a:p>
          <a:p>
            <a:r>
              <a:rPr lang="en-US">
                <a:latin typeface="Arial" charset="0"/>
              </a:rPr>
              <a:t>Get business insight from data, in real time</a:t>
            </a:r>
          </a:p>
          <a:p>
            <a:r>
              <a:rPr lang="en-US">
                <a:latin typeface="Arial" charset="0"/>
              </a:rPr>
              <a:t>Simplify architecture to reduce cost, ensure greater standardization</a:t>
            </a:r>
          </a:p>
          <a:p>
            <a:r>
              <a:rPr lang="en-US">
                <a:latin typeface="Arial" charset="0"/>
              </a:rPr>
              <a:t>Fast time to market</a:t>
            </a: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3C7015-6162-9F48-A070-FB3289A1FBAE}" type="slidenum">
              <a:rPr lang="en-US" sz="1300"/>
              <a:pPr eaLnBrk="1" hangingPunct="1"/>
              <a:t>4</a:t>
            </a:fld>
            <a:endParaRPr lang="en-US" sz="13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87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sz="400">
                <a:latin typeface="Arial" charset="0"/>
              </a:rPr>
              <a:t>To further simplify administration, MySQL Cluster Manager 1.2 automates the integrated on-line back-up and restore functionality of MySQL Cluster. DBAs no longer need to log-in to each individual data node to view and / or restore a backup. Using MySQL Cluster Manager 1.2, restore operations are reduced to a single, simple command.</a:t>
            </a:r>
          </a:p>
          <a:p>
            <a:pPr eaLnBrk="1" hangingPunct="1">
              <a:spcBef>
                <a:spcPct val="0"/>
              </a:spcBef>
            </a:pPr>
            <a:endParaRPr lang="en-US">
              <a:latin typeface="Arial" charset="0"/>
            </a:endParaRPr>
          </a:p>
        </p:txBody>
      </p:sp>
      <p:sp>
        <p:nvSpPr>
          <p:cNvPr id="1187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fontAlgn="base" hangingPunct="1">
              <a:spcBef>
                <a:spcPct val="0"/>
              </a:spcBef>
              <a:spcAft>
                <a:spcPct val="0"/>
              </a:spcAft>
            </a:pPr>
            <a:fld id="{82301635-9264-5449-95A7-A51B31556252}" type="slidenum">
              <a:rPr lang="en-US" sz="1200">
                <a:latin typeface="Arial" charset="0"/>
                <a:cs typeface="Arial" charset="0"/>
              </a:rPr>
              <a:pPr eaLnBrk="1" fontAlgn="base" hangingPunct="1">
                <a:spcBef>
                  <a:spcPct val="0"/>
                </a:spcBef>
                <a:spcAft>
                  <a:spcPct val="0"/>
                </a:spcAft>
              </a:pPr>
              <a:t>52</a:t>
            </a:fld>
            <a:endParaRPr lang="en-US" sz="1200">
              <a:latin typeface="Arial" charset="0"/>
              <a:cs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fontAlgn="base">
              <a:spcBef>
                <a:spcPct val="0"/>
              </a:spcBef>
              <a:spcAft>
                <a:spcPct val="0"/>
              </a:spcAft>
            </a:pPr>
            <a:fld id="{CF2D3BB6-8486-EF4D-A591-AADDE39B82FD}" type="slidenum">
              <a:rPr lang="en-US" sz="1300">
                <a:latin typeface="Times" charset="0"/>
              </a:rPr>
              <a:pPr fontAlgn="base">
                <a:spcBef>
                  <a:spcPct val="0"/>
                </a:spcBef>
                <a:spcAft>
                  <a:spcPct val="0"/>
                </a:spcAft>
              </a:pPr>
              <a:t>53</a:t>
            </a:fld>
            <a:endParaRPr lang="en-US" sz="1300">
              <a:latin typeface="Times" charset="0"/>
            </a:endParaRPr>
          </a:p>
        </p:txBody>
      </p:sp>
      <p:sp>
        <p:nvSpPr>
          <p:cNvPr id="120835" name="Text Box 1"/>
          <p:cNvSpPr>
            <a:spLocks noGrp="1" noRot="1" noChangeAspect="1" noChangeArrowheads="1" noTextEdit="1"/>
          </p:cNvSpPr>
          <p:nvPr>
            <p:ph type="sldImg"/>
          </p:nvPr>
        </p:nvSpPr>
        <p:spPr bwMode="auto">
          <a:xfrm>
            <a:off x="382588" y="381000"/>
            <a:ext cx="4572000" cy="2573338"/>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20836" name="Text Box 2"/>
          <p:cNvSpPr>
            <a:spLocks noGrp="1" noChangeArrowheads="1"/>
          </p:cNvSpPr>
          <p:nvPr>
            <p:ph type="body" idx="1"/>
          </p:nvPr>
        </p:nvSpPr>
        <p:spPr bwMode="auto">
          <a:xfrm>
            <a:off x="457200" y="4343400"/>
            <a:ext cx="5943600" cy="5480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11464" numCol="1" anchor="t" anchorCtr="0" compatLnSpc="1">
            <a:prstTxWarp prst="textNoShape">
              <a:avLst/>
            </a:prstTxWarp>
          </a:bodyPr>
          <a:lstStyle/>
          <a:p>
            <a:pPr eaLnBrk="1" hangingPunct="1">
              <a:lnSpc>
                <a:spcPct val="93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charset="0"/>
              </a:rPr>
              <a:t>Lets look at a real world example to demonstrate the capabilities of MCM</a:t>
            </a:r>
          </a:p>
          <a:p>
            <a:pPr eaLnBrk="1" hangingPunct="1">
              <a:lnSpc>
                <a:spcPct val="93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endParaRPr lang="en-US">
              <a:latin typeface="Arial" charset="0"/>
            </a:endParaRPr>
          </a:p>
          <a:p>
            <a:pPr eaLnBrk="1" hangingPunct="1">
              <a:lnSpc>
                <a:spcPct val="93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charset="0"/>
              </a:rPr>
              <a:t>In this example, we want to upgrade Cluster from release 7.0 to the latest 7.2.  This operation can be performed on-line without downtime to applications or clients accessing the cluster</a:t>
            </a:r>
          </a:p>
          <a:p>
            <a:pPr eaLnBrk="1" hangingPunct="1">
              <a:lnSpc>
                <a:spcPct val="93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charset="0"/>
              </a:rPr>
              <a:t>It can be done manually today – however, this config of 8 servers would require total of 46 commands, and would require 2.5 hours of handholding the process for the duration, by following the steps shown on the slide.  Very important they perform each step in turn, follow correct procedures, restart data nodes in correct sequence – otherwise downtime can result</a:t>
            </a:r>
          </a:p>
          <a:p>
            <a:pPr eaLnBrk="1" hangingPunct="1">
              <a:lnSpc>
                <a:spcPct val="93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charset="0"/>
              </a:rPr>
              <a:t>With MCM, this can be accomplished with 1 command, once issued, admin can walk away and get on with other stuff</a:t>
            </a:r>
          </a:p>
          <a:p>
            <a:pPr eaLnBrk="1" hangingPunct="1">
              <a:lnSpc>
                <a:spcPct val="96000"/>
              </a:lnSpc>
              <a:spcBef>
                <a:spcPts val="488"/>
              </a:spcBef>
              <a:buFont typeface="Times New Roman" charset="0"/>
              <a:buChar char="•"/>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Narrow" charset="0"/>
              </a:rPr>
              <a:t>Results</a:t>
            </a:r>
          </a:p>
          <a:p>
            <a:pPr marL="492125" lvl="1" indent="-307975" eaLnBrk="1" hangingPunct="1">
              <a:lnSpc>
                <a:spcPct val="96000"/>
              </a:lnSpc>
              <a:spcBef>
                <a:spcPts val="488"/>
              </a:spcBef>
              <a:buFont typeface="Times New Roman" charset="0"/>
              <a:buChar char="•"/>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Narrow" charset="0"/>
              </a:rPr>
              <a:t>Reduces the overhead and complexity of managing database clusters</a:t>
            </a:r>
          </a:p>
          <a:p>
            <a:pPr marL="492125" lvl="1" indent="-307975" eaLnBrk="1" hangingPunct="1">
              <a:lnSpc>
                <a:spcPct val="96000"/>
              </a:lnSpc>
              <a:spcBef>
                <a:spcPts val="488"/>
              </a:spcBef>
              <a:buFont typeface="Times New Roman" charset="0"/>
              <a:buChar char="•"/>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Narrow" charset="0"/>
              </a:rPr>
              <a:t>Reduces the risk of downtime resulting from administrator error</a:t>
            </a:r>
          </a:p>
          <a:p>
            <a:pPr marL="492125" lvl="1" indent="-307975" eaLnBrk="1" hangingPunct="1">
              <a:lnSpc>
                <a:spcPct val="96000"/>
              </a:lnSpc>
              <a:spcBef>
                <a:spcPts val="488"/>
              </a:spcBef>
              <a:buFont typeface="Times New Roman" charset="0"/>
              <a:buChar char="•"/>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Narrow" charset="0"/>
              </a:rPr>
              <a:t>Automates best practices in database cluster management </a:t>
            </a:r>
          </a:p>
          <a:p>
            <a:pPr marL="492125" lvl="1" indent="-307975" eaLnBrk="1" hangingPunct="1">
              <a:lnSpc>
                <a:spcPct val="96000"/>
              </a:lnSpc>
              <a:spcBef>
                <a:spcPts val="488"/>
              </a:spcBef>
              <a:buFont typeface="Times New Roman" charset="0"/>
              <a:buChar char="•"/>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endParaRPr lang="en-US">
              <a:latin typeface="Arial Narrow" charset="0"/>
            </a:endParaRPr>
          </a:p>
          <a:p>
            <a:pPr marL="492125" lvl="1" indent="-307975" eaLnBrk="1" hangingPunct="1">
              <a:lnSpc>
                <a:spcPct val="96000"/>
              </a:lnSpc>
              <a:spcBef>
                <a:spcPts val="488"/>
              </a:spcBef>
              <a:buFont typeface="Times New Roman" charset="0"/>
              <a:buChar char="•"/>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endParaRPr lang="en-US">
              <a:latin typeface="Arial Narrow" charset="0"/>
            </a:endParaRPr>
          </a:p>
          <a:p>
            <a:pPr eaLnBrk="1" hangingPunct="1">
              <a:lnSpc>
                <a:spcPct val="93000"/>
              </a:lnSpc>
              <a:spcBef>
                <a:spcPts val="488"/>
              </a:spcBef>
              <a:buFont typeface="Times New Roman" charset="0"/>
              <a:buChar char="•"/>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charset="0"/>
              </a:rPr>
              <a:t>Operation could be scripted, but then it takes time to develop and test the scripts, then maintain them going forward – all of which adds cost, risk and complexity</a:t>
            </a:r>
          </a:p>
          <a:p>
            <a:pPr eaLnBrk="1" hangingPunct="1">
              <a:lnSpc>
                <a:spcPct val="96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Narrow" charset="0"/>
              </a:rPr>
              <a:t>Example based on a MySQL Cluster configuration comprised of 4 x MySQL Cluster Data Nodes, 2 x MySQL Server SQL Nodes and 2 x MySQL Cluster Management Nodes implemented across individual servers (8 x total).  </a:t>
            </a:r>
          </a:p>
          <a:p>
            <a:pPr eaLnBrk="1" hangingPunct="1">
              <a:lnSpc>
                <a:spcPct val="96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Narrow" charset="0"/>
              </a:rPr>
              <a:t>Based on a DBA restarting 4 x MySQL Cluster Data Nodes, each with 6GB of data, and performing 10,000 operations per second  </a:t>
            </a:r>
            <a:r>
              <a:rPr lang="en-US">
                <a:latin typeface="Arial Narrow" charset="0"/>
                <a:hlinkClick r:id="rId3"/>
              </a:rPr>
              <a:t>http://www.clusterdb.com/mysql-cluster/mysql-cluster-data-node-restart-times/</a:t>
            </a:r>
          </a:p>
          <a:p>
            <a:pPr eaLnBrk="1" hangingPunct="1">
              <a:lnSpc>
                <a:spcPct val="96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r>
              <a:rPr lang="en-US">
                <a:latin typeface="Arial Narrow" charset="0"/>
              </a:rPr>
              <a:t>Excludes the preparation steps of copying the new software package to each host and defining where it's located: Mysql&gt; add package --basedir=/usr/local/mysql_7_0_7 7.0;</a:t>
            </a:r>
          </a:p>
          <a:p>
            <a:pPr eaLnBrk="1" hangingPunct="1">
              <a:lnSpc>
                <a:spcPct val="96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endParaRPr lang="en-US">
              <a:latin typeface="Arial Narrow" charset="0"/>
            </a:endParaRPr>
          </a:p>
          <a:p>
            <a:pPr eaLnBrk="1" hangingPunct="1">
              <a:lnSpc>
                <a:spcPct val="93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endParaRPr lang="en-US">
              <a:latin typeface="Arial" charset="0"/>
            </a:endParaRPr>
          </a:p>
          <a:p>
            <a:pPr eaLnBrk="1" hangingPunct="1">
              <a:lnSpc>
                <a:spcPct val="93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endParaRPr lang="en-US">
              <a:latin typeface="Arial" charset="0"/>
            </a:endParaRPr>
          </a:p>
          <a:p>
            <a:pPr eaLnBrk="1" hangingPunct="1">
              <a:lnSpc>
                <a:spcPct val="93000"/>
              </a:lnSpc>
              <a:spcBef>
                <a:spcPts val="488"/>
              </a:spcBef>
              <a:tabLst>
                <a:tab pos="0" algn="l"/>
                <a:tab pos="987425" algn="l"/>
                <a:tab pos="1978025" algn="l"/>
                <a:tab pos="2968625" algn="l"/>
                <a:tab pos="3959225" algn="l"/>
                <a:tab pos="4949825" algn="l"/>
                <a:tab pos="5940425" algn="l"/>
                <a:tab pos="6931025" algn="l"/>
                <a:tab pos="7921625" algn="l"/>
                <a:tab pos="8912225" algn="l"/>
                <a:tab pos="9902825" algn="l"/>
                <a:tab pos="10893425" algn="l"/>
              </a:tabLst>
            </a:pPr>
            <a:endParaRPr lang="en-US">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This is a </a:t>
            </a:r>
            <a:r>
              <a:rPr lang="en-US" b="0" dirty="0" smtClean="0"/>
              <a:t>sample</a:t>
            </a:r>
            <a:r>
              <a:rPr lang="en-US" b="1" dirty="0" smtClean="0"/>
              <a:t> Picture with Caption Layout </a:t>
            </a:r>
            <a:r>
              <a:rPr lang="en-US" dirty="0" smtClean="0"/>
              <a:t>slide ideal for including a picture with a brief descriptive statement.</a:t>
            </a:r>
          </a:p>
          <a:p>
            <a:endParaRPr lang="en-US" dirty="0" smtClean="0"/>
          </a:p>
          <a:p>
            <a:r>
              <a:rPr lang="en-US" dirty="0" smtClean="0"/>
              <a:t>To </a:t>
            </a:r>
            <a:r>
              <a:rPr lang="en-US" b="1" dirty="0" smtClean="0"/>
              <a:t>Replace the Picture </a:t>
            </a:r>
            <a:r>
              <a:rPr lang="en-US" dirty="0" smtClean="0"/>
              <a:t>on this Sample Slide (this applies to all slides in this template that contain replaceable</a:t>
            </a:r>
            <a:r>
              <a:rPr lang="en-US" baseline="0" dirty="0" smtClean="0"/>
              <a:t> </a:t>
            </a:r>
            <a:r>
              <a:rPr lang="en-US" dirty="0" smtClean="0"/>
              <a:t>pictures)</a:t>
            </a:r>
          </a:p>
          <a:p>
            <a:endParaRPr lang="en-US" dirty="0" smtClean="0"/>
          </a:p>
          <a:p>
            <a:r>
              <a:rPr lang="en-US" dirty="0" smtClean="0"/>
              <a:t>Select the sample picture and press Delete. Click the icon inside the shape to open the Insert Picture dialog box. Navigate to the location where the picture is stored, select desired picture and click on the Insert button to fit the image proportionally within the shape. </a:t>
            </a:r>
          </a:p>
          <a:p>
            <a:endParaRPr lang="en-US" dirty="0" smtClean="0"/>
          </a:p>
          <a:p>
            <a:r>
              <a:rPr lang="en-US" b="1" dirty="0" smtClean="0"/>
              <a:t>Note:</a:t>
            </a:r>
            <a:r>
              <a:rPr lang="en-US" dirty="0" smtClean="0"/>
              <a:t> Do not right-click the image to change the picture inside the picture placeholder. This will change the frame size of the picture placeholder. Instead, follow the steps outlined above.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55</a:t>
            </a:fld>
            <a:endParaRPr lang="en-US" dirty="0"/>
          </a:p>
        </p:txBody>
      </p:sp>
    </p:spTree>
    <p:extLst>
      <p:ext uri="{BB962C8B-B14F-4D97-AF65-F5344CB8AC3E}">
        <p14:creationId xmlns:p14="http://schemas.microsoft.com/office/powerpoint/2010/main" val="2569055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Arial" charset="0"/>
              </a:rPr>
              <a:t>Deliver new services to engage with new markets across new channels</a:t>
            </a:r>
          </a:p>
          <a:p>
            <a:r>
              <a:rPr lang="en-US">
                <a:latin typeface="Arial" charset="0"/>
              </a:rPr>
              <a:t>Get business insight from data, in real time</a:t>
            </a:r>
          </a:p>
          <a:p>
            <a:r>
              <a:rPr lang="en-US">
                <a:latin typeface="Arial" charset="0"/>
              </a:rPr>
              <a:t>Simplify architecture to reduce cost, ensure greater standardization</a:t>
            </a:r>
          </a:p>
          <a:p>
            <a:r>
              <a:rPr lang="en-US">
                <a:latin typeface="Arial" charset="0"/>
              </a:rPr>
              <a:t>Fast time to market</a:t>
            </a: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B3C7015-6162-9F48-A070-FB3289A1FBAE}" type="slidenum">
              <a:rPr lang="en-US" sz="1300"/>
              <a:pPr eaLnBrk="1" hangingPunct="1"/>
              <a:t>5</a:t>
            </a:fld>
            <a:endParaRPr 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xfrm>
            <a:off x="382588" y="381000"/>
            <a:ext cx="4572000" cy="2573338"/>
          </a:xfrm>
          <a:ln/>
        </p:spPr>
      </p:sp>
      <p:sp>
        <p:nvSpPr>
          <p:cNvPr id="3" name="Notes Placeholder 2"/>
          <p:cNvSpPr>
            <a:spLocks noGrp="1"/>
          </p:cNvSpPr>
          <p:nvPr>
            <p:ph type="body" idx="1"/>
          </p:nvPr>
        </p:nvSpPr>
        <p:spPr/>
        <p:txBody>
          <a:bodyPr/>
          <a:lstStyle/>
          <a:p>
            <a:r>
              <a:rPr lang="en-GB" dirty="0" smtClean="0">
                <a:ea typeface="ＭＳ Ｐゴシック" charset="0"/>
                <a:cs typeface="ＭＳ Ｐゴシック" charset="0"/>
              </a:rPr>
              <a:t>Understanding both the direct and indirect costs of downtime for each application or service helps you determine:</a:t>
            </a:r>
          </a:p>
          <a:p>
            <a:r>
              <a:rPr lang="en-GB" dirty="0" smtClean="0">
                <a:ea typeface="ＭＳ Ｐゴシック" charset="0"/>
                <a:cs typeface="ＭＳ Ｐゴシック" charset="0"/>
              </a:rPr>
              <a:t>The SLAs required by the business</a:t>
            </a:r>
          </a:p>
          <a:p>
            <a:r>
              <a:rPr lang="en-GB" dirty="0" smtClean="0">
                <a:ea typeface="ＭＳ Ｐゴシック" charset="0"/>
                <a:cs typeface="ＭＳ Ｐゴシック" charset="0"/>
              </a:rPr>
              <a:t>Therefore, the HA technology chosen to meet those SLAs.</a:t>
            </a:r>
          </a:p>
          <a:p>
            <a:endParaRPr lang="en-GB" dirty="0" smtClean="0">
              <a:ea typeface="ＭＳ Ｐゴシック" charset="0"/>
              <a:cs typeface="ＭＳ Ｐゴシック" charset="0"/>
            </a:endParaRPr>
          </a:p>
          <a:p>
            <a:r>
              <a:rPr lang="en-GB" dirty="0" smtClean="0">
                <a:ea typeface="ＭＳ Ｐゴシック" charset="0"/>
                <a:cs typeface="ＭＳ Ｐゴシック" charset="0"/>
              </a:rPr>
              <a:t>Also need</a:t>
            </a:r>
            <a:r>
              <a:rPr lang="en-GB" baseline="0" dirty="0" smtClean="0">
                <a:ea typeface="ＭＳ Ｐゴシック" charset="0"/>
                <a:cs typeface="ＭＳ Ｐゴシック" charset="0"/>
              </a:rPr>
              <a:t> to consider</a:t>
            </a:r>
            <a:endParaRPr lang="en-GB" dirty="0" smtClean="0">
              <a:ea typeface="ＭＳ Ｐゴシック" charset="0"/>
              <a:cs typeface="ＭＳ Ｐゴシック" charset="0"/>
            </a:endParaRPr>
          </a:p>
          <a:p>
            <a:pPr marL="171450" indent="-171450">
              <a:buFontTx/>
              <a:buChar char="-"/>
              <a:defRPr/>
            </a:pPr>
            <a:r>
              <a:rPr lang="en-US" dirty="0" smtClean="0"/>
              <a:t>Consider operational capabilities : what are skills in our </a:t>
            </a:r>
            <a:r>
              <a:rPr lang="en-US" dirty="0" err="1" smtClean="0"/>
              <a:t>devops</a:t>
            </a:r>
            <a:r>
              <a:rPr lang="en-US" dirty="0" smtClean="0"/>
              <a:t> team or cloud provider</a:t>
            </a:r>
          </a:p>
          <a:p>
            <a:pPr marL="171450" indent="-171450">
              <a:buFontTx/>
              <a:buChar char="-"/>
              <a:defRPr/>
            </a:pPr>
            <a:r>
              <a:rPr lang="en-US" dirty="0" smtClean="0"/>
              <a:t>Agility of service, as you dial up HA requirements, processes for change </a:t>
            </a:r>
            <a:r>
              <a:rPr lang="en-US" dirty="0" err="1" smtClean="0"/>
              <a:t>mgmt</a:t>
            </a:r>
            <a:r>
              <a:rPr lang="en-US" dirty="0" smtClean="0"/>
              <a:t> become more complex, reduce agility</a:t>
            </a:r>
          </a:p>
          <a:p>
            <a:pPr marL="171450" indent="-171450">
              <a:buFontTx/>
              <a:buChar char="-"/>
              <a:defRPr/>
            </a:pPr>
            <a:r>
              <a:rPr lang="en-US" dirty="0" smtClean="0"/>
              <a:t>Budget?  Even open source s/w, still costs if buying in lots of redundant h/w,</a:t>
            </a:r>
            <a:r>
              <a:rPr lang="en-US" baseline="0" dirty="0" smtClean="0"/>
              <a:t> also operating costs</a:t>
            </a:r>
            <a:endParaRPr lang="en-US" dirty="0"/>
          </a:p>
        </p:txBody>
      </p:sp>
      <p:sp>
        <p:nvSpPr>
          <p:cNvPr id="256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fld id="{00DEF740-A357-4944-8461-921CDB5FD768}" type="slidenum">
              <a:rPr lang="en-US" sz="1300">
                <a:latin typeface="Times" charset="0"/>
              </a:rPr>
              <a:pPr/>
              <a:t>6</a:t>
            </a:fld>
            <a:endParaRPr lang="en-US" sz="130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xfrm>
            <a:off x="382588" y="381000"/>
            <a:ext cx="4572000" cy="2573338"/>
          </a:xfrm>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2 critical mterics in used to determine the availability requirements of an app are RTO and RPO</a:t>
            </a:r>
          </a:p>
          <a:p>
            <a:endParaRPr lang="en-US">
              <a:ea typeface="ＭＳ Ｐゴシック" charset="0"/>
              <a:cs typeface="ＭＳ Ｐゴシック" charset="0"/>
            </a:endParaRPr>
          </a:p>
          <a:p>
            <a:r>
              <a:rPr lang="en-US">
                <a:ea typeface="ＭＳ Ｐゴシック" charset="0"/>
                <a:cs typeface="ＭＳ Ｐゴシック" charset="0"/>
              </a:rPr>
              <a:t>Recovery Time Objective (RTO):</a:t>
            </a:r>
            <a:endParaRPr lang="en-GB">
              <a:ea typeface="ＭＳ Ｐゴシック" charset="0"/>
              <a:cs typeface="ＭＳ Ｐゴシック" charset="0"/>
            </a:endParaRPr>
          </a:p>
          <a:p>
            <a:r>
              <a:rPr lang="en-US">
                <a:ea typeface="ＭＳ Ｐゴシック" charset="0"/>
                <a:cs typeface="ＭＳ Ｐゴシック" charset="0"/>
              </a:rPr>
              <a:t>define the maximum acceptable downtime per incident in order to avoid a break in business continuity. Length of downtime of an internal app sevicing 1 small dept will have a much longer RTO than an eCommerce engine </a:t>
            </a:r>
          </a:p>
          <a:p>
            <a:r>
              <a:rPr lang="en-US">
                <a:ea typeface="ＭＳ Ｐゴシック" charset="0"/>
                <a:cs typeface="ＭＳ Ｐゴシック" charset="0"/>
              </a:rPr>
              <a:t> </a:t>
            </a:r>
            <a:endParaRPr lang="en-GB">
              <a:ea typeface="ＭＳ Ｐゴシック" charset="0"/>
              <a:cs typeface="ＭＳ Ｐゴシック" charset="0"/>
            </a:endParaRPr>
          </a:p>
          <a:p>
            <a:r>
              <a:rPr lang="en-US">
                <a:ea typeface="ＭＳ Ｐゴシック" charset="0"/>
                <a:cs typeface="ＭＳ Ｐゴシック" charset="0"/>
              </a:rPr>
              <a:t>Recovery Point Objective (RPO):</a:t>
            </a:r>
            <a:endParaRPr lang="en-GB">
              <a:ea typeface="ＭＳ Ｐゴシック" charset="0"/>
              <a:cs typeface="ＭＳ Ｐゴシック" charset="0"/>
            </a:endParaRPr>
          </a:p>
          <a:p>
            <a:r>
              <a:rPr lang="en-US">
                <a:ea typeface="ＭＳ Ｐゴシック" charset="0"/>
                <a:cs typeface="ＭＳ Ｐゴシック" charset="0"/>
              </a:rPr>
              <a:t>The Recovery Point Objective is the point in time to which data must be recovered when a service is re-established. - for example financial transactions will demand a different RPO from clickstream data.. So Fin app could be microseconds whereasl log data could be days.</a:t>
            </a:r>
          </a:p>
          <a:p>
            <a:endParaRPr lang="en-US">
              <a:ea typeface="ＭＳ Ｐゴシック" charset="0"/>
              <a:cs typeface="ＭＳ Ｐゴシック" charset="0"/>
            </a:endParaRPr>
          </a:p>
          <a:p>
            <a:r>
              <a:rPr lang="en-US">
                <a:ea typeface="ＭＳ Ｐゴシック" charset="0"/>
                <a:cs typeface="ＭＳ Ｐゴシック" charset="0"/>
              </a:rPr>
              <a:t>Understanding these metrics can be critical in determining the right HA solution</a:t>
            </a:r>
          </a:p>
          <a:p>
            <a:endParaRPr lang="en-US">
              <a:ea typeface="ＭＳ Ｐゴシック" charset="0"/>
              <a:cs typeface="ＭＳ Ｐゴシック" charset="0"/>
            </a:endParaRPr>
          </a:p>
          <a:p>
            <a:r>
              <a:rPr lang="en-US">
                <a:ea typeface="ＭＳ Ｐゴシック" charset="0"/>
                <a:cs typeface="ＭＳ Ｐゴシック" charset="0"/>
              </a:rPr>
              <a:t>Many users will catergise their apps into 1 of 4 tiers</a:t>
            </a:r>
          </a:p>
          <a:p>
            <a:r>
              <a:rPr lang="en-US">
                <a:ea typeface="ＭＳ Ｐゴシック" charset="0"/>
                <a:cs typeface="ＭＳ Ｐゴシック" charset="0"/>
              </a:rPr>
              <a:t>Tier 1, Mission-critical services</a:t>
            </a:r>
          </a:p>
          <a:p>
            <a:pPr lvl="1"/>
            <a:r>
              <a:rPr lang="en-US">
                <a:ea typeface="ＭＳ Ｐゴシック" charset="0"/>
              </a:rPr>
              <a:t>Trading, eCommerce, telecoms, access &amp; authentication, etc.</a:t>
            </a:r>
          </a:p>
          <a:p>
            <a:r>
              <a:rPr lang="en-US">
                <a:ea typeface="ＭＳ Ｐゴシック" charset="0"/>
                <a:cs typeface="ＭＳ Ｐゴシック" charset="0"/>
              </a:rPr>
              <a:t>Tier 2, Business-critical services</a:t>
            </a:r>
          </a:p>
          <a:p>
            <a:pPr lvl="1"/>
            <a:r>
              <a:rPr lang="en-US">
                <a:ea typeface="ＭＳ Ｐゴシック" charset="0"/>
              </a:rPr>
              <a:t>Web site, CRM, corporate-wide email, etc</a:t>
            </a:r>
          </a:p>
          <a:p>
            <a:r>
              <a:rPr lang="en-US">
                <a:ea typeface="ＭＳ Ｐゴシック" charset="0"/>
                <a:cs typeface="ＭＳ Ｐゴシック" charset="0"/>
              </a:rPr>
              <a:t>Tier 3, Task-critical services</a:t>
            </a:r>
          </a:p>
          <a:p>
            <a:pPr lvl="1"/>
            <a:r>
              <a:rPr lang="en-US">
                <a:ea typeface="ＭＳ Ｐゴシック" charset="0"/>
              </a:rPr>
              <a:t>Feeds/blogs/wikis, product search, internal LoB</a:t>
            </a:r>
          </a:p>
          <a:p>
            <a:r>
              <a:rPr lang="en-US">
                <a:ea typeface="ＭＳ Ｐゴシック" charset="0"/>
                <a:cs typeface="ＭＳ Ｐゴシック" charset="0"/>
              </a:rPr>
              <a:t>Tier 4, Non-critical services</a:t>
            </a:r>
          </a:p>
          <a:p>
            <a:r>
              <a:rPr lang="en-US">
                <a:ea typeface="ＭＳ Ｐゴシック" charset="0"/>
                <a:cs typeface="ＭＳ Ｐゴシック" charset="0"/>
              </a:rPr>
              <a:t>Ie test / dev environments</a:t>
            </a:r>
          </a:p>
          <a:p>
            <a:endParaRPr lang="en-GB">
              <a:ea typeface="ＭＳ Ｐゴシック" charset="0"/>
              <a:cs typeface="ＭＳ Ｐゴシック" charset="0"/>
            </a:endParaRPr>
          </a:p>
          <a:p>
            <a:r>
              <a:rPr lang="en-US">
                <a:ea typeface="ＭＳ Ｐゴシック" charset="0"/>
                <a:cs typeface="ＭＳ Ｐゴシック" charset="0"/>
              </a:rPr>
              <a:t> </a:t>
            </a:r>
            <a:endParaRPr lang="en-GB">
              <a:ea typeface="ＭＳ Ｐゴシック" charset="0"/>
              <a:cs typeface="ＭＳ Ｐゴシック" charset="0"/>
            </a:endParaRPr>
          </a:p>
          <a:p>
            <a:endParaRPr lang="en-US">
              <a:ea typeface="ＭＳ Ｐゴシック" charset="0"/>
              <a:cs typeface="ＭＳ Ｐゴシック" charset="0"/>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fld id="{F115E747-5B7E-5A43-9A44-5D245666D1CC}" type="slidenum">
              <a:rPr lang="en-US" sz="1300">
                <a:latin typeface="Times" charset="0"/>
              </a:rPr>
              <a:pPr/>
              <a:t>7</a:t>
            </a:fld>
            <a:endParaRPr lang="en-US" sz="1300">
              <a:latin typeface="Time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smtClean="0"/>
              <a:t>Built in since late 90s – big contributor to adoption of MySQL</a:t>
            </a:r>
          </a:p>
          <a:p>
            <a:endParaRPr lang="en-US" dirty="0" smtClean="0"/>
          </a:p>
          <a:p>
            <a:r>
              <a:rPr lang="en-US" dirty="0" smtClean="0"/>
              <a:t>Gives is ability to mirror</a:t>
            </a:r>
            <a:r>
              <a:rPr lang="en-US" baseline="0" dirty="0" smtClean="0"/>
              <a:t> database to a 1 or more slaves, basis for HA</a:t>
            </a:r>
          </a:p>
          <a:p>
            <a:r>
              <a:rPr lang="en-US" baseline="0" dirty="0" smtClean="0"/>
              <a:t>Also scale out as multiple copies of </a:t>
            </a:r>
            <a:r>
              <a:rPr lang="en-US" baseline="0" dirty="0" err="1" smtClean="0"/>
              <a:t>db</a:t>
            </a:r>
            <a:r>
              <a:rPr lang="en-US" baseline="0" dirty="0" smtClean="0"/>
              <a:t> to direct queries to – send reads to slaves, and writes to master</a:t>
            </a:r>
            <a:endParaRPr lang="en-US" dirty="0"/>
          </a:p>
        </p:txBody>
      </p:sp>
      <p:sp>
        <p:nvSpPr>
          <p:cNvPr id="4" name="Slide Number Placeholder 3"/>
          <p:cNvSpPr>
            <a:spLocks noGrp="1"/>
          </p:cNvSpPr>
          <p:nvPr>
            <p:ph type="sldNum" sz="quarter" idx="10"/>
          </p:nvPr>
        </p:nvSpPr>
        <p:spPr/>
        <p:txBody>
          <a:bodyPr/>
          <a:lstStyle/>
          <a:p>
            <a:pPr>
              <a:defRPr/>
            </a:pPr>
            <a:fld id="{C87FD523-6A9D-431F-9006-8F984D4E0CCC}" type="slidenum">
              <a:rPr lang="en-US" smtClean="0"/>
              <a:pPr>
                <a:defRPr/>
              </a:pPr>
              <a:t>12</a:t>
            </a:fld>
            <a:endParaRPr lang="en-US" dirty="0"/>
          </a:p>
        </p:txBody>
      </p:sp>
    </p:spTree>
    <p:extLst>
      <p:ext uri="{BB962C8B-B14F-4D97-AF65-F5344CB8AC3E}">
        <p14:creationId xmlns:p14="http://schemas.microsoft.com/office/powerpoint/2010/main" val="296323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411163" y="696913"/>
            <a:ext cx="6178550" cy="3476625"/>
          </a:xfrm>
        </p:spPr>
      </p:sp>
      <p:sp>
        <p:nvSpPr>
          <p:cNvPr id="7171" name="Notes Placeholder 2"/>
          <p:cNvSpPr>
            <a:spLocks noGrp="1"/>
          </p:cNvSpPr>
          <p:nvPr>
            <p:ph type="body" idx="1"/>
          </p:nvPr>
        </p:nvSpPr>
        <p:spPr>
          <a:noFill/>
          <a:ln/>
        </p:spPr>
        <p:txBody>
          <a:bodyPr>
            <a:normAutofit fontScale="85000" lnSpcReduction="20000"/>
          </a:bodyPr>
          <a:lstStyle/>
          <a:p>
            <a:endParaRPr lang="en-US" dirty="0" smtClean="0"/>
          </a:p>
        </p:txBody>
      </p:sp>
      <p:sp>
        <p:nvSpPr>
          <p:cNvPr id="7172" name="Slide Number Placeholder 3"/>
          <p:cNvSpPr>
            <a:spLocks noGrp="1"/>
          </p:cNvSpPr>
          <p:nvPr>
            <p:ph type="sldNum" sz="quarter"/>
          </p:nvPr>
        </p:nvSpPr>
        <p:spPr>
          <a:noFill/>
        </p:spPr>
        <p:txBody>
          <a:bodyPr/>
          <a:lstStyle/>
          <a:p>
            <a:fld id="{BE015721-7B23-4F5A-89E9-94862DF33683}" type="slidenum">
              <a:rPr lang="en-US" smtClean="0">
                <a:ea typeface="ＭＳ Ｐゴシック" pitchFamily="34" charset="-128"/>
                <a:cs typeface="Lucida Sans Unicode" pitchFamily="34" charset="0"/>
              </a:rPr>
              <a:pPr/>
              <a:t>13</a:t>
            </a:fld>
            <a:endParaRPr lang="en-US" smtClean="0">
              <a:ea typeface="ＭＳ Ｐゴシック" pitchFamily="34" charset="-128"/>
              <a:cs typeface="Lucida Sans Unicode"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xfrm>
            <a:off x="411163" y="696913"/>
            <a:ext cx="6178550" cy="3476625"/>
          </a:xfrm>
        </p:spPr>
      </p:sp>
      <p:sp>
        <p:nvSpPr>
          <p:cNvPr id="7171" name="Notes Placeholder 2"/>
          <p:cNvSpPr>
            <a:spLocks noGrp="1"/>
          </p:cNvSpPr>
          <p:nvPr>
            <p:ph type="body" idx="1"/>
          </p:nvPr>
        </p:nvSpPr>
        <p:spPr>
          <a:noFill/>
          <a:ln/>
        </p:spPr>
        <p:txBody>
          <a:bodyPr>
            <a:normAutofit fontScale="85000" lnSpcReduction="20000"/>
          </a:bodyPr>
          <a:lstStyle/>
          <a:p>
            <a:endParaRPr lang="en-US" dirty="0" smtClean="0"/>
          </a:p>
        </p:txBody>
      </p:sp>
      <p:sp>
        <p:nvSpPr>
          <p:cNvPr id="7172" name="Slide Number Placeholder 3"/>
          <p:cNvSpPr>
            <a:spLocks noGrp="1"/>
          </p:cNvSpPr>
          <p:nvPr>
            <p:ph type="sldNum" sz="quarter"/>
          </p:nvPr>
        </p:nvSpPr>
        <p:spPr>
          <a:noFill/>
        </p:spPr>
        <p:txBody>
          <a:bodyPr/>
          <a:lstStyle/>
          <a:p>
            <a:fld id="{BE015721-7B23-4F5A-89E9-94862DF33683}" type="slidenum">
              <a:rPr lang="en-US" smtClean="0">
                <a:ea typeface="ＭＳ Ｐゴシック" pitchFamily="34" charset="-128"/>
                <a:cs typeface="Lucida Sans Unicode" pitchFamily="34" charset="0"/>
              </a:rPr>
              <a:pPr/>
              <a:t>14</a:t>
            </a:fld>
            <a:endParaRPr lang="en-US" smtClean="0">
              <a:ea typeface="ＭＳ Ｐゴシック" pitchFamily="34" charset="-128"/>
              <a:cs typeface="Lucida Sans Unicode"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3.w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0" name="Picture 9"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6" name="Date Placeholder 5"/>
          <p:cNvSpPr>
            <a:spLocks noGrp="1"/>
          </p:cNvSpPr>
          <p:nvPr>
            <p:ph type="dt" sz="half" idx="14"/>
          </p:nvPr>
        </p:nvSpPr>
        <p:spPr/>
        <p:txBody>
          <a:bodyPr/>
          <a:lstStyle>
            <a:lvl1pPr>
              <a:defRPr>
                <a:solidFill>
                  <a:srgbClr val="5F5F5F"/>
                </a:solidFill>
              </a:defRPr>
            </a:lvl1pPr>
          </a:lstStyle>
          <a:p>
            <a:r>
              <a:rPr lang="en-GB" smtClean="0"/>
              <a:t>February 2015</a:t>
            </a:r>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8" name="Rectangle 17" descr="Full bleed 4-color photo can be inserted here"/>
          <p:cNvSpPr/>
          <p:nvPr userDrawn="1"/>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7" name="Group 6"/>
          <p:cNvGrpSpPr/>
          <p:nvPr/>
        </p:nvGrpSpPr>
        <p:grpSpPr bwMode="gray">
          <a:xfrm>
            <a:off x="-287" y="0"/>
            <a:ext cx="12189399" cy="6858000"/>
            <a:chOff x="-287" y="0"/>
            <a:chExt cx="12189399" cy="6858000"/>
          </a:xfrm>
        </p:grpSpPr>
        <p:sp>
          <p:nvSpPr>
            <p:cNvPr id="9" name="Rectangle 8"/>
            <p:cNvSpPr/>
            <p:nvPr/>
          </p:nvSpPr>
          <p:spPr bwMode="gray">
            <a:xfrm>
              <a:off x="-287" y="0"/>
              <a:ext cx="193962"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11995151" y="5854"/>
              <a:ext cx="193960" cy="68521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286" y="6400800"/>
              <a:ext cx="12189396"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0"/>
              <a:ext cx="12189398" cy="19202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dirty="0"/>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r>
              <a:rPr lang="en-GB" smtClean="0"/>
              <a:t>February 2015</a:t>
            </a:r>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dirty="0"/>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r>
              <a:rPr lang="en-GB" smtClean="0"/>
              <a:t>February 2015</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
        <p:nvSpPr>
          <p:cNvPr id="10" name="Footer Placeholder 5"/>
          <p:cNvSpPr>
            <a:spLocks noGrp="1"/>
          </p:cNvSpPr>
          <p:nvPr>
            <p:ph type="ftr" sz="quarter" idx="11"/>
          </p:nvPr>
        </p:nvSpPr>
        <p:spPr>
          <a:xfrm>
            <a:off x="8621423" y="6556248"/>
            <a:ext cx="2743200" cy="182880"/>
          </a:xfrm>
        </p:spPr>
        <p:txBody>
          <a:bodyPr/>
          <a:lstStyle/>
          <a:p>
            <a:r>
              <a:rPr lang="en-US" smtClean="0"/>
              <a:t>Copyright 2015, Oracle and/or its affiliates. All rights reserved </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pic>
        <p:nvPicPr>
          <p:cNvPr id="9" name="Picture 8" descr="Oracle logo in white on red staging background"/>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7" name="Date Placeholder 6"/>
          <p:cNvSpPr>
            <a:spLocks noGrp="1"/>
          </p:cNvSpPr>
          <p:nvPr>
            <p:ph type="dt" sz="half" idx="10"/>
          </p:nvPr>
        </p:nvSpPr>
        <p:spPr/>
        <p:txBody>
          <a:bodyPr/>
          <a:lstStyle>
            <a:lvl1pPr>
              <a:defRPr>
                <a:solidFill>
                  <a:srgbClr val="5F5F5F"/>
                </a:solidFill>
              </a:defRPr>
            </a:lvl1pPr>
          </a:lstStyle>
          <a:p>
            <a:r>
              <a:rPr lang="en-GB" smtClean="0"/>
              <a:t>February 2015</a:t>
            </a:r>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r>
              <a:rPr lang="en-GB" smtClean="0"/>
              <a:t>February 2015</a:t>
            </a:r>
            <a:endParaRPr dirty="0"/>
          </a:p>
        </p:txBody>
      </p:sp>
      <p:sp>
        <p:nvSpPr>
          <p:cNvPr id="8" name="Footer Placeholder 7"/>
          <p:cNvSpPr>
            <a:spLocks noGrp="1"/>
          </p:cNvSpPr>
          <p:nvPr>
            <p:ph type="ftr" sz="quarter" idx="11"/>
          </p:nvPr>
        </p:nvSpPr>
        <p:spPr/>
        <p:txBody>
          <a:bodyPr/>
          <a:lstStyle/>
          <a:p>
            <a:r>
              <a:rPr lang="en-US" smtClean="0"/>
              <a:t>Copyright 2015, Oracle and/or its affiliates. All rights reserved </a:t>
            </a:r>
            <a:endParaRPr dirty="0"/>
          </a:p>
        </p:txBody>
      </p:sp>
      <p:sp>
        <p:nvSpPr>
          <p:cNvPr id="9" name="Slide Number Placeholder 8"/>
          <p:cNvSpPr>
            <a:spLocks noGrp="1"/>
          </p:cNvSpPr>
          <p:nvPr>
            <p:ph type="sldNum" sz="quarter" idx="12"/>
          </p:nvPr>
        </p:nvSpPr>
        <p:spPr/>
        <p:txBody>
          <a:bodyPr/>
          <a:lstStyle/>
          <a:p>
            <a:fld id="{C51EAA63-D034-42AE-91FA-B13B9518C7BE}" type="slidenum">
              <a:rPr/>
              <a:pPr/>
              <a:t>‹#›</a:t>
            </a:fld>
            <a:endParaRPr dirty="0"/>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GB" smtClean="0"/>
              <a:t>February 2015</a:t>
            </a:r>
            <a:endParaRPr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GB" smtClean="0"/>
              <a:t>February 2015</a:t>
            </a:r>
            <a:endParaRPr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dirty="0"/>
          </a:p>
        </p:txBody>
      </p:sp>
      <p:sp>
        <p:nvSpPr>
          <p:cNvPr id="5" name="Slide Number Placeholder 4"/>
          <p:cNvSpPr>
            <a:spLocks noGrp="1"/>
          </p:cNvSpPr>
          <p:nvPr>
            <p:ph type="sldNum" sz="quarter" idx="12"/>
          </p:nvPr>
        </p:nvSpPr>
        <p:spPr/>
        <p:txBody>
          <a:bodyPr/>
          <a:lstStyle/>
          <a:p>
            <a:fld id="{C51EAA63-D034-42AE-91FA-B13B9518C7BE}" type="slidenum">
              <a:rPr/>
              <a:pPr/>
              <a:t>‹#›</a:t>
            </a:fld>
            <a:endParaRPr dirty="0"/>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smtClean="0"/>
              <a:t>February 2015</a:t>
            </a:r>
            <a:endParaRPr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6747673" y="1013144"/>
            <a:ext cx="396213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3" name="Picture 12" descr="Photos, screen captures, graphics can be inserted in a white mobile phone and table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Rectangle 9" descr="Full slide 4-color photo can be insert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601200"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2" y="2286000"/>
            <a:ext cx="96012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a:xfrm>
            <a:off x="531814" y="3429451"/>
            <a:ext cx="96012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2" name="Picture 11"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7" name="Date Placeholder 6"/>
          <p:cNvSpPr>
            <a:spLocks noGrp="1"/>
          </p:cNvSpPr>
          <p:nvPr>
            <p:ph type="dt" sz="half" idx="14"/>
          </p:nvPr>
        </p:nvSpPr>
        <p:spPr/>
        <p:txBody>
          <a:bodyPr/>
          <a:lstStyle>
            <a:lvl1pPr>
              <a:defRPr>
                <a:solidFill>
                  <a:schemeClr val="tx1"/>
                </a:solidFill>
              </a:defRPr>
            </a:lvl1pPr>
          </a:lstStyle>
          <a:p>
            <a:r>
              <a:rPr lang="en-GB" smtClean="0"/>
              <a:t>February 2015</a:t>
            </a:r>
            <a:endParaRPr lang="en-US" dirty="0"/>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268782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4532312" y="1975104"/>
            <a:ext cx="5248656" cy="3328416"/>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4" name="Title 3"/>
          <p:cNvSpPr>
            <a:spLocks noGrp="1"/>
          </p:cNvSpPr>
          <p:nvPr>
            <p:ph type="title"/>
          </p:nvPr>
        </p:nvSpPr>
        <p:spPr/>
        <p:txBody>
          <a:bodyPr/>
          <a:lstStyle/>
          <a:p>
            <a:r>
              <a:rPr lang="en-US" smtClean="0"/>
              <a:t>Click to edit Master title style</a:t>
            </a:r>
            <a:endParaRPr dirty="0"/>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print">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smtClean="0"/>
              <a:t>Click to edit Master title style</a:t>
            </a:r>
            <a:endParaRPr dirty="0"/>
          </a:p>
        </p:txBody>
      </p:sp>
      <p:sp>
        <p:nvSpPr>
          <p:cNvPr id="5" name="Date Placeholder 4"/>
          <p:cNvSpPr>
            <a:spLocks noGrp="1"/>
          </p:cNvSpPr>
          <p:nvPr>
            <p:ph type="dt" sz="half" idx="10"/>
          </p:nvPr>
        </p:nvSpPr>
        <p:spPr/>
        <p:txBody>
          <a:bodyPr/>
          <a:lstStyle/>
          <a:p>
            <a:r>
              <a:rPr lang="en-GB" smtClean="0"/>
              <a:t>February 2015</a:t>
            </a:r>
            <a:endParaRPr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dirty="0"/>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9" name="Picture Placeholder 2"/>
          <p:cNvSpPr>
            <a:spLocks noGrp="1"/>
          </p:cNvSpPr>
          <p:nvPr>
            <p:ph type="pic" idx="13"/>
          </p:nvPr>
        </p:nvSpPr>
        <p:spPr bwMode="gray">
          <a:xfrm>
            <a:off x="7061703" y="1013144"/>
            <a:ext cx="3313567" cy="5252348"/>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pic>
        <p:nvPicPr>
          <p:cNvPr id="19" name="Picture 18" descr="Photos, screen captures, graphics can be inserted in a white mobile phone and tablet"/>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1270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descr="A large metric, brief statement, and 4-color photo can be included here"/>
          <p:cNvSpPr/>
          <p:nvPr/>
        </p:nvSpPr>
        <p:spPr bwMode="hidden">
          <a:xfrm>
            <a:off x="0" y="0"/>
            <a:ext cx="12188825" cy="685800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grpSp>
        <p:nvGrpSpPr>
          <p:cNvPr id="2" name="Group 1"/>
          <p:cNvGrpSpPr/>
          <p:nvPr/>
        </p:nvGrpSpPr>
        <p:grpSpPr>
          <a:xfrm>
            <a:off x="0" y="0"/>
            <a:ext cx="12189399" cy="6858000"/>
            <a:chOff x="-287" y="0"/>
            <a:chExt cx="12189399" cy="6858000"/>
          </a:xfrm>
        </p:grpSpPr>
        <p:sp>
          <p:nvSpPr>
            <p:cNvPr id="10" name="Rectangle 9"/>
            <p:cNvSpPr/>
            <p:nvPr/>
          </p:nvSpPr>
          <p:spPr bwMode="gray">
            <a:xfrm>
              <a:off x="-287" y="0"/>
              <a:ext cx="193962"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11995151" y="5854"/>
              <a:ext cx="193960" cy="6852146"/>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2" name="Rectangle 11"/>
            <p:cNvSpPr/>
            <p:nvPr/>
          </p:nvSpPr>
          <p:spPr bwMode="gray">
            <a:xfrm>
              <a:off x="-286" y="6400800"/>
              <a:ext cx="12189396" cy="457200"/>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3" name="Rectangle 12"/>
            <p:cNvSpPr/>
            <p:nvPr/>
          </p:nvSpPr>
          <p:spPr bwMode="gray">
            <a:xfrm>
              <a:off x="-286" y="0"/>
              <a:ext cx="12189398" cy="192024"/>
            </a:xfrm>
            <a:prstGeom prst="rect">
              <a:avLst/>
            </a:prstGeom>
            <a:solidFill>
              <a:srgbClr val="DCE3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5" name="Date Placeholder 4"/>
          <p:cNvSpPr>
            <a:spLocks noGrp="1"/>
          </p:cNvSpPr>
          <p:nvPr>
            <p:ph type="dt" sz="half" idx="10"/>
          </p:nvPr>
        </p:nvSpPr>
        <p:spPr/>
        <p:txBody>
          <a:bodyPr/>
          <a:lstStyle>
            <a:lvl1pPr>
              <a:defRPr>
                <a:solidFill>
                  <a:srgbClr val="5F5F5F"/>
                </a:solidFill>
              </a:defRPr>
            </a:lvl1pPr>
          </a:lstStyle>
          <a:p>
            <a:r>
              <a:rPr lang="en-GB" smtClean="0"/>
              <a:t>February 2015</a:t>
            </a:r>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smtClean="0"/>
              <a:t>Copyright 2015, Oracle and/or its affiliates. All rights reserved </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lang="en-US" dirty="0" smtClean="0"/>
              <a:t>XX</a:t>
            </a:r>
            <a:endParaRPr lang="en-US" dirty="0"/>
          </a:p>
        </p:txBody>
      </p:sp>
      <p:pic>
        <p:nvPicPr>
          <p:cNvPr id="15" name="Picture 14"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smtClean="0"/>
              <a:t>February 2015</a:t>
            </a:r>
            <a:endParaRPr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smtClean="0"/>
              <a:t>February 2015</a:t>
            </a:r>
            <a:endParaRPr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dirty="0"/>
          </a:p>
        </p:txBody>
      </p:sp>
      <p:sp>
        <p:nvSpPr>
          <p:cNvPr id="4" name="Slide Number Placeholder 3"/>
          <p:cNvSpPr>
            <a:spLocks noGrp="1"/>
          </p:cNvSpPr>
          <p:nvPr>
            <p:ph type="sldNum" sz="quarter" idx="12"/>
          </p:nvPr>
        </p:nvSpPr>
        <p:spPr/>
        <p:txBody>
          <a:bodyPr/>
          <a:lstStyle/>
          <a:p>
            <a:fld id="{C51EAA63-D034-42AE-91FA-B13B9518C7BE}" type="slidenum">
              <a:rPr/>
              <a:pPr/>
              <a:t>‹#›</a:t>
            </a:fld>
            <a:endParaRPr dirty="0"/>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dirty="0">
                <a:latin typeface="+mj-lt"/>
              </a:rPr>
              <a:t>Safe Harbor</a:t>
            </a:r>
            <a:r>
              <a:rPr sz="3200" baseline="0" dirty="0">
                <a:latin typeface="+mj-lt"/>
              </a:rPr>
              <a:t> Statement</a:t>
            </a:r>
            <a:endParaRPr sz="3200" dirty="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dirty="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38023" y="129398"/>
            <a:ext cx="11912778" cy="6547450"/>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sp>
        <p:nvSpPr>
          <p:cNvPr id="6" name="Rectangle 5"/>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7" name="Rectangle 6"/>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GB" smtClean="0"/>
              <a:t>February 2015</a:t>
            </a:r>
            <a:endParaRPr lang="en-US"/>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lang="en-US"/>
          </a:p>
        </p:txBody>
      </p:sp>
      <p:sp>
        <p:nvSpPr>
          <p:cNvPr id="6" name="Slide Number Placeholder 5"/>
          <p:cNvSpPr>
            <a:spLocks noGrp="1"/>
          </p:cNvSpPr>
          <p:nvPr>
            <p:ph type="sldNum" sz="quarter" idx="12"/>
          </p:nvPr>
        </p:nvSpPr>
        <p:spPr/>
        <p:txBody>
          <a:bodyPr/>
          <a:lstStyle/>
          <a:p>
            <a:fld id="{D4EAF17A-378C-49D5-A479-C71FF9D7F1E7}" type="slidenum">
              <a:rPr lang="en-US" smtClean="0"/>
              <a:pPr/>
              <a:t>‹#›</a:t>
            </a:fld>
            <a:endParaRPr lang="en-US"/>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dirty="0"/>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GB" smtClean="0"/>
              <a:t>February 2015</a:t>
            </a:r>
            <a:endParaRPr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1077104" y="268101"/>
            <a:ext cx="8756438" cy="594784"/>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1077103" y="1552220"/>
            <a:ext cx="10851440" cy="4433811"/>
          </a:xfrm>
        </p:spPr>
        <p:txBody>
          <a:bodyPr/>
          <a:lstStyle>
            <a:lvl1pPr>
              <a:defRPr>
                <a:solidFill>
                  <a:schemeClr val="tx1"/>
                </a:solidFill>
              </a:defRPr>
            </a:lvl1pPr>
            <a:lvl2pPr>
              <a:defRPr sz="2700">
                <a:solidFill>
                  <a:schemeClr val="tx1"/>
                </a:solidFill>
              </a:defRPr>
            </a:lvl2pPr>
            <a:lvl3pPr>
              <a:buClr>
                <a:schemeClr val="tx2"/>
              </a:buCl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8048027" y="6389127"/>
            <a:ext cx="3859795" cy="366183"/>
          </a:xfrm>
          <a:prstGeom prst="rect">
            <a:avLst/>
          </a:prstGeom>
        </p:spPr>
        <p:txBody>
          <a:bodyPr/>
          <a:lstStyle>
            <a:lvl1pPr>
              <a:defRPr/>
            </a:lvl1pPr>
          </a:lstStyle>
          <a:p>
            <a:pPr>
              <a:defRPr/>
            </a:pPr>
            <a:r>
              <a:rPr lang="en-GB" smtClean="0">
                <a:ea typeface="ＭＳ Ｐゴシック" pitchFamily="34" charset="-128"/>
              </a:rPr>
              <a:t>Copyright 2015, Oracle and/or its affiliates. All rights reserved </a:t>
            </a:r>
            <a:endParaRPr lang="en-US" dirty="0"/>
          </a:p>
        </p:txBody>
      </p:sp>
    </p:spTree>
    <p:extLst>
      <p:ext uri="{BB962C8B-B14F-4D97-AF65-F5344CB8AC3E}">
        <p14:creationId xmlns:p14="http://schemas.microsoft.com/office/powerpoint/2010/main" val="42285470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ubtitl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914586" y="1552222"/>
            <a:ext cx="10544603" cy="4396316"/>
          </a:xfrm>
        </p:spPr>
        <p:txBody>
          <a:bodyPr/>
          <a:lstStyle>
            <a:lvl1pPr>
              <a:defRPr sz="3200"/>
            </a:lvl1pPr>
            <a:lvl2pPr>
              <a:defRPr sz="2700"/>
            </a:lvl2pPr>
            <a:lvl3pPr>
              <a:defRPr sz="2400"/>
            </a:lvl3pPr>
            <a:lvl4pPr>
              <a:defRPr sz="2400"/>
            </a:lvl4pPr>
            <a:lvl5pPr>
              <a:defRPr sz="24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914586" y="822804"/>
            <a:ext cx="10849323" cy="424921"/>
          </a:xfrm>
        </p:spPr>
        <p:txBody>
          <a:bodyPr/>
          <a:lstStyle>
            <a:lvl1pPr marL="0" indent="0">
              <a:buNone/>
              <a:defRPr sz="3200">
                <a:solidFill>
                  <a:schemeClr val="tx2"/>
                </a:solidFill>
              </a:defRPr>
            </a:lvl1pPr>
            <a:lvl2pPr>
              <a:defRPr sz="20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dirty="0" smtClean="0"/>
              <a:t>Click to edit Subtitle</a:t>
            </a:r>
          </a:p>
        </p:txBody>
      </p:sp>
      <p:sp>
        <p:nvSpPr>
          <p:cNvPr id="5" name="Footer Placeholder 5"/>
          <p:cNvSpPr>
            <a:spLocks noGrp="1"/>
          </p:cNvSpPr>
          <p:nvPr>
            <p:ph type="ftr" sz="quarter" idx="11"/>
          </p:nvPr>
        </p:nvSpPr>
        <p:spPr>
          <a:xfrm>
            <a:off x="8621423" y="6556248"/>
            <a:ext cx="2743200" cy="182880"/>
          </a:xfrm>
        </p:spPr>
        <p:txBody>
          <a:bodyPr/>
          <a:lstStyle/>
          <a:p>
            <a:r>
              <a:rPr lang="en-US" smtClean="0"/>
              <a:t>Copyright 2015, Oracle and/or its affiliates. All rights reserved </a:t>
            </a:r>
            <a:endParaRPr dirty="0"/>
          </a:p>
        </p:txBody>
      </p:sp>
    </p:spTree>
    <p:extLst>
      <p:ext uri="{BB962C8B-B14F-4D97-AF65-F5344CB8AC3E}">
        <p14:creationId xmlns:p14="http://schemas.microsoft.com/office/powerpoint/2010/main" val="146858753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GB" smtClean="0"/>
              <a:t>February 2015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Copyright 2015, Oracle and/or its affiliates. All rights reserved </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2558980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New Template_Image Section Divider">
    <p:spTree>
      <p:nvGrpSpPr>
        <p:cNvPr id="1" name=""/>
        <p:cNvGrpSpPr/>
        <p:nvPr/>
      </p:nvGrpSpPr>
      <p:grpSpPr>
        <a:xfrm>
          <a:off x="0" y="0"/>
          <a:ext cx="0" cy="0"/>
          <a:chOff x="0" y="0"/>
          <a:chExt cx="0" cy="0"/>
        </a:xfrm>
      </p:grpSpPr>
      <p:sp>
        <p:nvSpPr>
          <p:cNvPr id="16" name="Rectangle 15"/>
          <p:cNvSpPr/>
          <p:nvPr userDrawn="1"/>
        </p:nvSpPr>
        <p:spPr>
          <a:xfrm>
            <a:off x="7618016" y="1"/>
            <a:ext cx="4570809" cy="6175023"/>
          </a:xfrm>
          <a:prstGeom prst="rect">
            <a:avLst/>
          </a:prstGeom>
          <a:gradFill flip="none" rotWithShape="1">
            <a:gsLst>
              <a:gs pos="100000">
                <a:srgbClr val="F3F3F3"/>
              </a:gs>
              <a:gs pos="0">
                <a:srgbClr val="B3B3B3"/>
              </a:gs>
            </a:gsLst>
            <a:lin ang="16200000" scaled="0"/>
            <a:tileRect/>
          </a:gradFill>
          <a:ln>
            <a:noFill/>
          </a:ln>
          <a:effectLst>
            <a:outerShdw blurRad="152400" dist="63500" dir="105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sp>
        <p:nvSpPr>
          <p:cNvPr id="11" name="Title 1"/>
          <p:cNvSpPr>
            <a:spLocks noGrp="1"/>
          </p:cNvSpPr>
          <p:nvPr>
            <p:ph type="title" hasCustomPrompt="1"/>
          </p:nvPr>
        </p:nvSpPr>
        <p:spPr>
          <a:xfrm>
            <a:off x="1070069" y="2095791"/>
            <a:ext cx="6277085" cy="1467631"/>
          </a:xfrm>
        </p:spPr>
        <p:txBody>
          <a:bodyPr anchor="t" anchorCtr="0"/>
          <a:lstStyle>
            <a:lvl1pPr algn="l" defTabSz="1218987" rtl="0" eaLnBrk="1" latinLnBrk="0" hangingPunct="1">
              <a:lnSpc>
                <a:spcPct val="90000"/>
              </a:lnSpc>
              <a:spcBef>
                <a:spcPct val="0"/>
              </a:spcBef>
              <a:buNone/>
              <a:defRPr lang="en-US" sz="3700" b="1" kern="1200" dirty="0">
                <a:ln w="0">
                  <a:noFill/>
                </a:ln>
                <a:solidFill>
                  <a:schemeClr val="tx1"/>
                </a:solidFill>
                <a:effectLst/>
                <a:latin typeface="Arial" pitchFamily="34" charset="0"/>
                <a:ea typeface="+mj-ea"/>
                <a:cs typeface="Arial" pitchFamily="34" charset="0"/>
              </a:defRPr>
            </a:lvl1pPr>
          </a:lstStyle>
          <a:p>
            <a:r>
              <a:rPr lang="en-US" dirty="0" smtClean="0"/>
              <a:t>Click to edit text </a:t>
            </a:r>
            <a:endParaRPr lang="en-US" dirty="0"/>
          </a:p>
        </p:txBody>
      </p:sp>
      <p:sp>
        <p:nvSpPr>
          <p:cNvPr id="10" name="Picture Placeholder 11"/>
          <p:cNvSpPr>
            <a:spLocks noGrp="1"/>
          </p:cNvSpPr>
          <p:nvPr>
            <p:ph type="pic" sz="quarter" idx="12" hasCustomPrompt="1"/>
          </p:nvPr>
        </p:nvSpPr>
        <p:spPr>
          <a:xfrm>
            <a:off x="7618016" y="-2823"/>
            <a:ext cx="4570809" cy="6172200"/>
          </a:xfrm>
          <a:ln>
            <a:noFill/>
          </a:ln>
          <a:effectLst/>
        </p:spPr>
        <p:txBody>
          <a:bodyPr anchor="ctr" anchorCtr="0"/>
          <a:lstStyle>
            <a:lvl1pPr marL="0" indent="0" algn="ctr">
              <a:buNone/>
              <a:defRPr>
                <a:ln>
                  <a:noFill/>
                </a:ln>
                <a:solidFill>
                  <a:schemeClr val="tx2"/>
                </a:solidFill>
              </a:defRPr>
            </a:lvl1pPr>
          </a:lstStyle>
          <a:p>
            <a:r>
              <a:rPr lang="en-US" dirty="0" smtClean="0"/>
              <a:t>Insert Picture Here</a:t>
            </a:r>
            <a:endParaRPr lang="en-US" dirty="0"/>
          </a:p>
        </p:txBody>
      </p:sp>
      <p:grpSp>
        <p:nvGrpSpPr>
          <p:cNvPr id="6" name="Group 5"/>
          <p:cNvGrpSpPr/>
          <p:nvPr userDrawn="1"/>
        </p:nvGrpSpPr>
        <p:grpSpPr>
          <a:xfrm>
            <a:off x="0" y="6172201"/>
            <a:ext cx="12188825" cy="224367"/>
            <a:chOff x="0" y="4629150"/>
            <a:chExt cx="9144000" cy="168275"/>
          </a:xfrm>
        </p:grpSpPr>
        <p:pic>
          <p:nvPicPr>
            <p:cNvPr id="7" name="Picture 25" descr="Red B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629150"/>
              <a:ext cx="9144000" cy="168275"/>
            </a:xfrm>
            <a:prstGeom prst="rect">
              <a:avLst/>
            </a:prstGeom>
            <a:solidFill>
              <a:schemeClr val="accent1"/>
            </a:solidFill>
            <a:ln>
              <a:noFill/>
            </a:ln>
            <a:extLst/>
          </p:spPr>
        </p:pic>
        <p:pic>
          <p:nvPicPr>
            <p:cNvPr id="8" name="Picture 20" descr="Oracle WHITE"/>
            <p:cNvPicPr>
              <a:picLocks noChangeArrowheads="1"/>
            </p:cNvPicPr>
            <p:nvPr userDrawn="1"/>
          </p:nvPicPr>
          <p:blipFill>
            <a:blip r:embed="rId3" cstate="print"/>
            <a:srcRect/>
            <a:stretch>
              <a:fillRect/>
            </a:stretch>
          </p:blipFill>
          <p:spPr bwMode="auto">
            <a:xfrm>
              <a:off x="8015479" y="4668926"/>
              <a:ext cx="704056" cy="88722"/>
            </a:xfrm>
            <a:prstGeom prst="rect">
              <a:avLst/>
            </a:prstGeom>
            <a:noFill/>
            <a:ln w="9525">
              <a:noFill/>
              <a:miter lim="800000"/>
              <a:headEnd/>
              <a:tailEnd/>
            </a:ln>
          </p:spPr>
        </p:pic>
      </p:grpSp>
      <p:sp>
        <p:nvSpPr>
          <p:cNvPr id="9" name="Footer Placeholder 5"/>
          <p:cNvSpPr>
            <a:spLocks noGrp="1"/>
          </p:cNvSpPr>
          <p:nvPr>
            <p:ph type="ftr" sz="quarter" idx="11"/>
          </p:nvPr>
        </p:nvSpPr>
        <p:spPr>
          <a:xfrm>
            <a:off x="8621423" y="6556248"/>
            <a:ext cx="2743200" cy="182880"/>
          </a:xfrm>
        </p:spPr>
        <p:txBody>
          <a:bodyPr/>
          <a:lstStyle/>
          <a:p>
            <a:r>
              <a:rPr lang="en-US" smtClean="0"/>
              <a:t>Copyright 2015, Oracle and/or its affiliates. All rights reserved </a:t>
            </a:r>
            <a:endParaRPr dirty="0"/>
          </a:p>
        </p:txBody>
      </p:sp>
    </p:spTree>
    <p:extLst>
      <p:ext uri="{BB962C8B-B14F-4D97-AF65-F5344CB8AC3E}">
        <p14:creationId xmlns:p14="http://schemas.microsoft.com/office/powerpoint/2010/main" val="69231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Footer Placeholder 4"/>
          <p:cNvSpPr>
            <a:spLocks noGrp="1"/>
          </p:cNvSpPr>
          <p:nvPr>
            <p:ph type="ftr" sz="quarter" idx="3"/>
          </p:nvPr>
        </p:nvSpPr>
        <p:spPr>
          <a:xfrm>
            <a:off x="132063" y="6491818"/>
            <a:ext cx="10646683" cy="366183"/>
          </a:xfrm>
          <a:prstGeom prst="rect">
            <a:avLst/>
          </a:prstGeom>
        </p:spPr>
        <p:txBody>
          <a:bodyPr/>
          <a:lstStyle>
            <a:lvl1pPr>
              <a:defRPr sz="900">
                <a:latin typeface="Arial"/>
                <a:cs typeface="Arial"/>
              </a:defRPr>
            </a:lvl1pPr>
          </a:lstStyle>
          <a:p>
            <a:pPr>
              <a:defRPr/>
            </a:pPr>
            <a:r>
              <a:rPr lang="en-US" smtClean="0">
                <a:solidFill>
                  <a:srgbClr val="424545"/>
                </a:solidFill>
                <a:ea typeface="ＭＳ Ｐゴシック" pitchFamily="-112" charset="-128"/>
              </a:rPr>
              <a:t>Copyright 2015, Oracle and/or its affiliates. All rights reserved </a:t>
            </a:r>
            <a:endParaRPr lang="en-US" dirty="0"/>
          </a:p>
        </p:txBody>
      </p:sp>
    </p:spTree>
    <p:extLst>
      <p:ext uri="{BB962C8B-B14F-4D97-AF65-F5344CB8AC3E}">
        <p14:creationId xmlns:p14="http://schemas.microsoft.com/office/powerpoint/2010/main" val="33953673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914592" y="268101"/>
            <a:ext cx="8756438" cy="594784"/>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914586" y="1552221"/>
            <a:ext cx="10851440" cy="4433811"/>
          </a:xfrm>
        </p:spPr>
        <p:txBody>
          <a:bodyPr/>
          <a:lstStyle>
            <a:lvl1pPr>
              <a:defRPr>
                <a:solidFill>
                  <a:schemeClr val="tx1"/>
                </a:solidFill>
              </a:defRPr>
            </a:lvl1pPr>
            <a:lvl2pPr>
              <a:defRPr sz="2700">
                <a:solidFill>
                  <a:schemeClr val="tx1"/>
                </a:solidFill>
              </a:defRPr>
            </a:lvl2pPr>
            <a:lvl3pPr>
              <a:buClr>
                <a:schemeClr val="tx2"/>
              </a:buClr>
              <a:defRPr sz="2400">
                <a:solidFill>
                  <a:schemeClr val="tx1"/>
                </a:solidFill>
              </a:defRPr>
            </a:lvl3pPr>
            <a:lvl4pPr>
              <a:defRPr sz="2400">
                <a:solidFill>
                  <a:schemeClr val="tx1"/>
                </a:solidFill>
              </a:defRPr>
            </a:lvl4pPr>
            <a:lvl5pPr>
              <a:defRPr sz="2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a:xfrm>
            <a:off x="8048027" y="6389130"/>
            <a:ext cx="3859795" cy="366183"/>
          </a:xfrm>
          <a:prstGeom prst="rect">
            <a:avLst/>
          </a:prstGeom>
        </p:spPr>
        <p:txBody>
          <a:bodyPr/>
          <a:lstStyle>
            <a:lvl1pPr>
              <a:defRPr/>
            </a:lvl1pPr>
          </a:lstStyle>
          <a:p>
            <a:pPr>
              <a:defRPr/>
            </a:pPr>
            <a:r>
              <a:rPr lang="en-US" smtClean="0"/>
              <a:t>Copyright 2015, Oracle and/or its affiliates. All rights reserved </a:t>
            </a:r>
            <a:endParaRPr lang="en-US" dirty="0"/>
          </a:p>
        </p:txBody>
      </p:sp>
    </p:spTree>
    <p:extLst>
      <p:ext uri="{BB962C8B-B14F-4D97-AF65-F5344CB8AC3E}">
        <p14:creationId xmlns:p14="http://schemas.microsoft.com/office/powerpoint/2010/main" val="615101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cstate="print">
            <a:lum/>
          </a:blip>
          <a:srcRect/>
          <a:stretch>
            <a:fillRect t="-9000" b="-9000"/>
          </a:stretch>
        </a:blipFill>
        <a:effectLst/>
      </p:bgPr>
    </p:bg>
    <p:spTree>
      <p:nvGrpSpPr>
        <p:cNvPr id="1" name=""/>
        <p:cNvGrpSpPr/>
        <p:nvPr/>
      </p:nvGrpSpPr>
      <p:grpSpPr>
        <a:xfrm>
          <a:off x="0" y="0"/>
          <a:ext cx="0" cy="0"/>
          <a:chOff x="0" y="0"/>
          <a:chExt cx="0" cy="0"/>
        </a:xfrm>
      </p:grpSpPr>
      <p:sp>
        <p:nvSpPr>
          <p:cNvPr id="22" name="Rectangle 21" descr="Full slide 4-color photo can be inserted here. Customer/Partner and secondary logo can be included"/>
          <p:cNvSpPr/>
          <p:nvPr/>
        </p:nvSpPr>
        <p:spPr bwMode="hidden">
          <a:xfrm>
            <a:off x="0" y="0"/>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 name="Title 1"/>
          <p:cNvSpPr>
            <a:spLocks noGrp="1"/>
          </p:cNvSpPr>
          <p:nvPr>
            <p:ph type="ctrTitle"/>
          </p:nvPr>
        </p:nvSpPr>
        <p:spPr>
          <a:xfrm>
            <a:off x="531814" y="739775"/>
            <a:ext cx="9144000"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762" y="2286000"/>
            <a:ext cx="9144000"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r>
              <a:rPr lang="en-GB" smtClean="0"/>
              <a:t>February 2015</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smtClean="0"/>
              <a:t>Copyright 2015, Oracle and/or its affiliates. All rights reserved </a:t>
            </a:r>
            <a:endParaRPr lang="en-US" dirty="0"/>
          </a:p>
        </p:txBody>
      </p:sp>
      <p:sp>
        <p:nvSpPr>
          <p:cNvPr id="13" name="Text Placeholder 12"/>
          <p:cNvSpPr>
            <a:spLocks noGrp="1"/>
          </p:cNvSpPr>
          <p:nvPr>
            <p:ph type="body" sz="quarter" idx="13" hasCustomPrompt="1"/>
          </p:nvPr>
        </p:nvSpPr>
        <p:spPr>
          <a:xfrm>
            <a:off x="531814" y="3429451"/>
            <a:ext cx="9144000"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12" name="Rectangle 11"/>
          <p:cNvSpPr/>
          <p:nvPr/>
        </p:nvSpPr>
        <p:spPr bwMode="white">
          <a:xfrm>
            <a:off x="9828212" y="0"/>
            <a:ext cx="1828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dirty="0"/>
          </a:p>
        </p:txBody>
      </p:sp>
      <p:sp>
        <p:nvSpPr>
          <p:cNvPr id="21" name="Text Placeholder 12"/>
          <p:cNvSpPr>
            <a:spLocks noGrp="1"/>
          </p:cNvSpPr>
          <p:nvPr>
            <p:ph type="body" sz="quarter" idx="15" hasCustomPrompt="1"/>
          </p:nvPr>
        </p:nvSpPr>
        <p:spPr>
          <a:xfrm>
            <a:off x="9904412" y="228600"/>
            <a:ext cx="1676400"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pic>
        <p:nvPicPr>
          <p:cNvPr id="14" name="Picture 13"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
        <p:nvSpPr>
          <p:cNvPr id="15" name="Rectangle 14"/>
          <p:cNvSpPr/>
          <p:nvPr userDrawn="1"/>
        </p:nvSpPr>
        <p:spPr>
          <a:xfrm>
            <a:off x="9823443" y="5409983"/>
            <a:ext cx="1828800"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Tree>
    <p:extLst>
      <p:ext uri="{BB962C8B-B14F-4D97-AF65-F5344CB8AC3E}">
        <p14:creationId xmlns:p14="http://schemas.microsoft.com/office/powerpoint/2010/main" val="38852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GB" smtClean="0"/>
              <a:t>February 2015</a:t>
            </a:r>
            <a:endParaRPr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GB" smtClean="0"/>
              <a:t>February 2015</a:t>
            </a:r>
            <a:endParaRPr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dirty="0"/>
          </a:p>
        </p:txBody>
      </p:sp>
      <p:sp>
        <p:nvSpPr>
          <p:cNvPr id="4" name="Date Placeholder 3"/>
          <p:cNvSpPr>
            <a:spLocks noGrp="1"/>
          </p:cNvSpPr>
          <p:nvPr>
            <p:ph type="dt" sz="half" idx="10"/>
          </p:nvPr>
        </p:nvSpPr>
        <p:spPr/>
        <p:txBody>
          <a:bodyPr/>
          <a:lstStyle/>
          <a:p>
            <a:r>
              <a:rPr lang="en-GB" smtClean="0"/>
              <a:t>February 2015</a:t>
            </a:r>
            <a:endParaRPr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GB" smtClean="0"/>
              <a:t>February 2015</a:t>
            </a:r>
            <a:endParaRPr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dirty="0"/>
          </a:p>
        </p:txBody>
      </p:sp>
      <p:sp>
        <p:nvSpPr>
          <p:cNvPr id="6" name="Slide Number Placeholder 5"/>
          <p:cNvSpPr>
            <a:spLocks noGrp="1"/>
          </p:cNvSpPr>
          <p:nvPr>
            <p:ph type="sldNum" sz="quarter" idx="12"/>
          </p:nvPr>
        </p:nvSpPr>
        <p:spPr/>
        <p:txBody>
          <a:bodyPr/>
          <a:lstStyle/>
          <a:p>
            <a:fld id="{C51EAA63-D034-42AE-91FA-B13B9518C7BE}" type="slidenum">
              <a:rPr/>
              <a:pPr/>
              <a:t>‹#›</a:t>
            </a:fld>
            <a:endParaRPr dirty="0"/>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theme" Target="../theme/theme1.xml"/><Relationship Id="rId4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9398" cy="6858000"/>
            <a:chOff x="0" y="0"/>
            <a:chExt cx="12189398" cy="6858000"/>
          </a:xfrm>
        </p:grpSpPr>
        <p:sp>
          <p:nvSpPr>
            <p:cNvPr id="8" name="Rectangle 7"/>
            <p:cNvSpPr/>
            <p:nvPr/>
          </p:nvSpPr>
          <p:spPr bwMode="gray">
            <a:xfrm>
              <a:off x="0" y="0"/>
              <a:ext cx="193962"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bwMode="gray">
            <a:xfrm>
              <a:off x="11995151" y="0"/>
              <a:ext cx="19396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bwMode="gray">
            <a:xfrm>
              <a:off x="0"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bwMode="gray">
            <a:xfrm>
              <a:off x="0"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r>
              <a:rPr lang="en-GB" smtClean="0"/>
              <a:t>February 2015</a:t>
            </a:r>
            <a:endParaRPr lang="en-US" dirty="0"/>
          </a:p>
        </p:txBody>
      </p:sp>
      <p:sp>
        <p:nvSpPr>
          <p:cNvPr id="5" name="Footer Placeholder 4"/>
          <p:cNvSpPr>
            <a:spLocks noGrp="1"/>
          </p:cNvSpPr>
          <p:nvPr>
            <p:ph type="ftr" sz="quarter" idx="3"/>
          </p:nvPr>
        </p:nvSpPr>
        <p:spPr>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Copyright 2015, Oracle and/or its affiliates. All rights reserved </a:t>
            </a:r>
            <a:endParaRPr lang="en-US" dirty="0"/>
          </a:p>
        </p:txBody>
      </p:sp>
      <p:sp>
        <p:nvSpPr>
          <p:cNvPr id="6" name="Slide Number Placeholder 5"/>
          <p:cNvSpPr>
            <a:spLocks noGrp="1"/>
          </p:cNvSpPr>
          <p:nvPr>
            <p:ph type="sldNum" sz="quarter" idx="4"/>
          </p:nvPr>
        </p:nvSpPr>
        <p:spPr>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pic>
        <p:nvPicPr>
          <p:cNvPr id="19" name="Picture 18" descr="Oracle logo in white on red staging background"/>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bwMode="ltGray">
          <a:xfrm>
            <a:off x="531812" y="6263640"/>
            <a:ext cx="1622861"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2" r:id="rId3"/>
    <p:sldLayoutId id="2147483664" r:id="rId4"/>
    <p:sldLayoutId id="2147483689" r:id="rId5"/>
    <p:sldLayoutId id="2147483650" r:id="rId6"/>
    <p:sldLayoutId id="2147483663" r:id="rId7"/>
    <p:sldLayoutId id="2147483686" r:id="rId8"/>
    <p:sldLayoutId id="2147483651" r:id="rId9"/>
    <p:sldLayoutId id="2147483665" r:id="rId10"/>
    <p:sldLayoutId id="2147483669" r:id="rId11"/>
    <p:sldLayoutId id="2147483692" r:id="rId12"/>
    <p:sldLayoutId id="2147483683" r:id="rId13"/>
    <p:sldLayoutId id="2147483670" r:id="rId14"/>
    <p:sldLayoutId id="2147483652" r:id="rId15"/>
    <p:sldLayoutId id="2147483671" r:id="rId16"/>
    <p:sldLayoutId id="2147483672" r:id="rId17"/>
    <p:sldLayoutId id="2147483679" r:id="rId18"/>
    <p:sldLayoutId id="2147483685" r:id="rId19"/>
    <p:sldLayoutId id="2147483688" r:id="rId20"/>
    <p:sldLayoutId id="2147483654" r:id="rId21"/>
    <p:sldLayoutId id="2147483666" r:id="rId22"/>
    <p:sldLayoutId id="2147483655" r:id="rId23"/>
    <p:sldLayoutId id="2147483656" r:id="rId24"/>
    <p:sldLayoutId id="2147483657" r:id="rId25"/>
    <p:sldLayoutId id="2147483673" r:id="rId26"/>
    <p:sldLayoutId id="2147483674" r:id="rId27"/>
    <p:sldLayoutId id="2147483682" r:id="rId28"/>
    <p:sldLayoutId id="2147483684" r:id="rId29"/>
    <p:sldLayoutId id="2147483690" r:id="rId30"/>
    <p:sldLayoutId id="2147483691" r:id="rId31"/>
    <p:sldLayoutId id="2147483668" r:id="rId32"/>
    <p:sldLayoutId id="2147483675" r:id="rId33"/>
    <p:sldLayoutId id="2147483676" r:id="rId34"/>
    <p:sldLayoutId id="2147483661" r:id="rId35"/>
    <p:sldLayoutId id="2147483687" r:id="rId36"/>
    <p:sldLayoutId id="2147483659" r:id="rId37"/>
    <p:sldLayoutId id="2147483693" r:id="rId38"/>
    <p:sldLayoutId id="2147483695" r:id="rId39"/>
    <p:sldLayoutId id="2147483698" r:id="rId40"/>
    <p:sldLayoutId id="2147483699" r:id="rId41"/>
    <p:sldLayoutId id="2147483700"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2.xml"/><Relationship Id="rId2"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6.xml"/><Relationship Id="rId2" Type="http://schemas.openxmlformats.org/officeDocument/2006/relationships/diagramData" Target="../diagrams/data8.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6.xml"/><Relationship Id="rId2" Type="http://schemas.openxmlformats.org/officeDocument/2006/relationships/diagramData" Target="../diagrams/data9.xml"/></Relationships>
</file>

<file path=ppt/slides/_rels/slide19.xml.rels><?xml version="1.0" encoding="UTF-8" standalone="yes"?>
<Relationships xmlns="http://schemas.openxmlformats.org/package/2006/relationships"><Relationship Id="rId11" Type="http://schemas.openxmlformats.org/officeDocument/2006/relationships/diagramQuickStyle" Target="../diagrams/quickStyle11.xml"/><Relationship Id="rId12" Type="http://schemas.openxmlformats.org/officeDocument/2006/relationships/diagramColors" Target="../diagrams/colors11.xml"/><Relationship Id="rId13" Type="http://schemas.microsoft.com/office/2007/relationships/diagramDrawing" Target="../diagrams/drawing11.xml"/><Relationship Id="rId1" Type="http://schemas.openxmlformats.org/officeDocument/2006/relationships/slideLayout" Target="../slideLayouts/slideLayout15.xml"/><Relationship Id="rId2" Type="http://schemas.openxmlformats.org/officeDocument/2006/relationships/image" Target="../media/image57.png"/><Relationship Id="rId3" Type="http://schemas.openxmlformats.org/officeDocument/2006/relationships/image" Target="../media/image72.png"/><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9" Type="http://schemas.openxmlformats.org/officeDocument/2006/relationships/diagramData" Target="../diagrams/data11.xml"/><Relationship Id="rId10"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15.xml"/><Relationship Id="rId2"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6.png"/></Relationships>
</file>

<file path=ppt/slides/_rels/slide22.xml.rels><?xml version="1.0" encoding="UTF-8" standalone="yes"?>
<Relationships xmlns="http://schemas.openxmlformats.org/package/2006/relationships"><Relationship Id="rId11" Type="http://schemas.openxmlformats.org/officeDocument/2006/relationships/diagramData" Target="../diagrams/data13.xml"/><Relationship Id="rId12" Type="http://schemas.openxmlformats.org/officeDocument/2006/relationships/diagramLayout" Target="../diagrams/layout13.xml"/><Relationship Id="rId13" Type="http://schemas.openxmlformats.org/officeDocument/2006/relationships/diagramQuickStyle" Target="../diagrams/quickStyle13.xml"/><Relationship Id="rId14" Type="http://schemas.openxmlformats.org/officeDocument/2006/relationships/diagramColors" Target="../diagrams/colors13.xml"/><Relationship Id="rId15" Type="http://schemas.microsoft.com/office/2007/relationships/diagramDrawing" Target="../diagrams/drawing13.xml"/><Relationship Id="rId1" Type="http://schemas.openxmlformats.org/officeDocument/2006/relationships/slideLayout" Target="../slideLayouts/slideLayout7.xml"/><Relationship Id="rId2" Type="http://schemas.openxmlformats.org/officeDocument/2006/relationships/image" Target="../media/image77.png"/><Relationship Id="rId3" Type="http://schemas.openxmlformats.org/officeDocument/2006/relationships/image" Target="../media/image75.png"/><Relationship Id="rId4" Type="http://schemas.openxmlformats.org/officeDocument/2006/relationships/diagramData" Target="../diagrams/data12.xml"/><Relationship Id="rId5" Type="http://schemas.openxmlformats.org/officeDocument/2006/relationships/diagramLayout" Target="../diagrams/layout12.xml"/><Relationship Id="rId6" Type="http://schemas.openxmlformats.org/officeDocument/2006/relationships/diagramQuickStyle" Target="../diagrams/quickStyle12.xml"/><Relationship Id="rId7" Type="http://schemas.openxmlformats.org/officeDocument/2006/relationships/diagramColors" Target="../diagrams/colors12.xml"/><Relationship Id="rId8" Type="http://schemas.microsoft.com/office/2007/relationships/diagramDrawing" Target="../diagrams/drawing12.xml"/><Relationship Id="rId9" Type="http://schemas.openxmlformats.org/officeDocument/2006/relationships/image" Target="../media/image73.png"/><Relationship Id="rId10" Type="http://schemas.openxmlformats.org/officeDocument/2006/relationships/image" Target="../media/image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22.xml"/><Relationship Id="rId2" Type="http://schemas.openxmlformats.org/officeDocument/2006/relationships/image" Target="../media/image7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8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1.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70.png"/><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88.emf"/></Relationships>
</file>

<file path=ppt/slides/_rels/slide29.xml.rels><?xml version="1.0" encoding="UTF-8" standalone="yes"?>
<Relationships xmlns="http://schemas.openxmlformats.org/package/2006/relationships"><Relationship Id="rId3" Type="http://schemas.openxmlformats.org/officeDocument/2006/relationships/hyperlink" Target="http://www.oracle.com/technetwork/server-storage/solaris-cluster/overview/index.html" TargetMode="External"/><Relationship Id="rId4" Type="http://schemas.openxmlformats.org/officeDocument/2006/relationships/image" Target="../media/image89.emf"/><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20" Type="http://schemas.openxmlformats.org/officeDocument/2006/relationships/image" Target="../media/image31.png"/><Relationship Id="rId21" Type="http://schemas.openxmlformats.org/officeDocument/2006/relationships/image" Target="../media/image32.png"/><Relationship Id="rId22" Type="http://schemas.openxmlformats.org/officeDocument/2006/relationships/image" Target="../media/image33.png"/><Relationship Id="rId23" Type="http://schemas.openxmlformats.org/officeDocument/2006/relationships/image" Target="../media/image34.png"/><Relationship Id="rId24" Type="http://schemas.openxmlformats.org/officeDocument/2006/relationships/image" Target="../media/image35.png"/><Relationship Id="rId25" Type="http://schemas.openxmlformats.org/officeDocument/2006/relationships/image" Target="../media/image36.png"/><Relationship Id="rId26" Type="http://schemas.openxmlformats.org/officeDocument/2006/relationships/image" Target="../media/image37.png"/><Relationship Id="rId27" Type="http://schemas.openxmlformats.org/officeDocument/2006/relationships/image" Target="../media/image38.png"/><Relationship Id="rId28" Type="http://schemas.openxmlformats.org/officeDocument/2006/relationships/image" Target="../media/image39.png"/><Relationship Id="rId29"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jpeg"/><Relationship Id="rId30" Type="http://schemas.openxmlformats.org/officeDocument/2006/relationships/image" Target="../media/image41.png"/><Relationship Id="rId31" Type="http://schemas.openxmlformats.org/officeDocument/2006/relationships/image" Target="../media/image42.png"/><Relationship Id="rId32" Type="http://schemas.openxmlformats.org/officeDocument/2006/relationships/image" Target="../media/image43.png"/><Relationship Id="rId9" Type="http://schemas.openxmlformats.org/officeDocument/2006/relationships/image" Target="../media/image21.png"/><Relationship Id="rId6" Type="http://schemas.openxmlformats.org/officeDocument/2006/relationships/image" Target="../media/image18.jpeg"/><Relationship Id="rId7" Type="http://schemas.openxmlformats.org/officeDocument/2006/relationships/image" Target="../media/image19.png"/><Relationship Id="rId8" Type="http://schemas.openxmlformats.org/officeDocument/2006/relationships/image" Target="../media/image20.png"/><Relationship Id="rId33" Type="http://schemas.openxmlformats.org/officeDocument/2006/relationships/image" Target="../media/image44.png"/><Relationship Id="rId34" Type="http://schemas.openxmlformats.org/officeDocument/2006/relationships/image" Target="../media/image45.png"/><Relationship Id="rId35" Type="http://schemas.openxmlformats.org/officeDocument/2006/relationships/image" Target="../media/image46.png"/><Relationship Id="rId36" Type="http://schemas.openxmlformats.org/officeDocument/2006/relationships/image" Target="../media/image47.png"/><Relationship Id="rId10" Type="http://schemas.openxmlformats.org/officeDocument/2006/relationships/image" Target="../media/image22.png"/><Relationship Id="rId11" Type="http://schemas.openxmlformats.org/officeDocument/2006/relationships/image" Target="../media/image23.jpeg"/><Relationship Id="rId12" Type="http://schemas.openxmlformats.org/officeDocument/2006/relationships/image" Target="../media/image24.jpeg"/><Relationship Id="rId13" Type="http://schemas.openxmlformats.org/officeDocument/2006/relationships/image" Target="../media/image25.png"/><Relationship Id="rId14" Type="http://schemas.openxmlformats.org/officeDocument/2006/relationships/hyperlink" Target="http://images.google.com/imgres?imgurl=http://www.infinitytechnology.com/uploadedImages/Home/TechFocus_News/AlcatelLucent_Hor_2col_lrg.gif&amp;imgrefurl=http://www.infinitytechnology.com/phonesystems.aspx&amp;h=251&amp;w=720&amp;sz=11&amp;hl=en&amp;start=4&amp;sig2=urYvX47BOQRqvADY_UMA0w&amp;um=1&amp;tbnid=pA91nzVKrUFImM:&amp;tbnh=49&amp;tbnw=140&amp;ei=94SgSOaRCaqkpATZu-jgBw&amp;prev=/images?q=alcatel+lucent&amp;um=1&amp;hl=en&amp;suggon=0&amp;rls=com.microsoft:en-us&amp;sa=N" TargetMode="External"/><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png"/><Relationship Id="rId19" Type="http://schemas.openxmlformats.org/officeDocument/2006/relationships/image" Target="../media/image30.png"/><Relationship Id="rId37" Type="http://schemas.openxmlformats.org/officeDocument/2006/relationships/image" Target="../media/image48.png"/><Relationship Id="rId38" Type="http://schemas.openxmlformats.org/officeDocument/2006/relationships/image" Target="../media/image49.png"/><Relationship Id="rId39" Type="http://schemas.openxmlformats.org/officeDocument/2006/relationships/image" Target="../media/image50.png"/><Relationship Id="rId40" Type="http://schemas.openxmlformats.org/officeDocument/2006/relationships/image" Target="../media/image51.png"/><Relationship Id="rId41" Type="http://schemas.openxmlformats.org/officeDocument/2006/relationships/image" Target="../media/image52.png"/><Relationship Id="rId42" Type="http://schemas.openxmlformats.org/officeDocument/2006/relationships/image" Target="../media/image53.png"/><Relationship Id="rId43" Type="http://schemas.openxmlformats.org/officeDocument/2006/relationships/image" Target="../media/image54.png"/><Relationship Id="rId44" Type="http://schemas.openxmlformats.org/officeDocument/2006/relationships/image" Target="../media/image55.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71.png"/><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4" Type="http://schemas.openxmlformats.org/officeDocument/2006/relationships/diagramQuickStyle" Target="../diagrams/quickStyle14.xml"/><Relationship Id="rId5" Type="http://schemas.openxmlformats.org/officeDocument/2006/relationships/diagramColors" Target="../diagrams/colors14.xml"/><Relationship Id="rId6" Type="http://schemas.microsoft.com/office/2007/relationships/diagramDrawing" Target="../diagrams/drawing14.xml"/><Relationship Id="rId1" Type="http://schemas.openxmlformats.org/officeDocument/2006/relationships/slideLayout" Target="../slideLayouts/slideLayout6.xml"/><Relationship Id="rId2" Type="http://schemas.openxmlformats.org/officeDocument/2006/relationships/diagramData" Target="../diagrams/data14.xml"/></Relationships>
</file>

<file path=ppt/slides/_rels/slide32.xml.rels><?xml version="1.0" encoding="UTF-8" standalone="yes"?>
<Relationships xmlns="http://schemas.openxmlformats.org/package/2006/relationships"><Relationship Id="rId46" Type="http://schemas.openxmlformats.org/officeDocument/2006/relationships/image" Target="../media/image132.png"/><Relationship Id="rId47" Type="http://schemas.openxmlformats.org/officeDocument/2006/relationships/image" Target="../media/image133.png"/><Relationship Id="rId48" Type="http://schemas.openxmlformats.org/officeDocument/2006/relationships/image" Target="../media/image134.png"/><Relationship Id="rId49" Type="http://schemas.openxmlformats.org/officeDocument/2006/relationships/image" Target="../media/image135.png"/><Relationship Id="rId20" Type="http://schemas.openxmlformats.org/officeDocument/2006/relationships/image" Target="../media/image107.png"/><Relationship Id="rId21" Type="http://schemas.openxmlformats.org/officeDocument/2006/relationships/image" Target="../media/image108.png"/><Relationship Id="rId22" Type="http://schemas.openxmlformats.org/officeDocument/2006/relationships/image" Target="../media/image109.png"/><Relationship Id="rId23" Type="http://schemas.openxmlformats.org/officeDocument/2006/relationships/image" Target="../media/image110.png"/><Relationship Id="rId24" Type="http://schemas.openxmlformats.org/officeDocument/2006/relationships/image" Target="../media/image111.png"/><Relationship Id="rId25" Type="http://schemas.openxmlformats.org/officeDocument/2006/relationships/image" Target="../media/image43.png"/><Relationship Id="rId26" Type="http://schemas.openxmlformats.org/officeDocument/2006/relationships/image" Target="../media/image112.png"/><Relationship Id="rId27" Type="http://schemas.openxmlformats.org/officeDocument/2006/relationships/image" Target="../media/image113.png"/><Relationship Id="rId28" Type="http://schemas.openxmlformats.org/officeDocument/2006/relationships/image" Target="../media/image114.png"/><Relationship Id="rId29" Type="http://schemas.openxmlformats.org/officeDocument/2006/relationships/image" Target="../media/image115.png"/><Relationship Id="rId50" Type="http://schemas.openxmlformats.org/officeDocument/2006/relationships/image" Target="../media/image136.png"/><Relationship Id="rId51" Type="http://schemas.openxmlformats.org/officeDocument/2006/relationships/image" Target="../media/image137.png"/><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30" Type="http://schemas.openxmlformats.org/officeDocument/2006/relationships/image" Target="../media/image116.png"/><Relationship Id="rId31" Type="http://schemas.openxmlformats.org/officeDocument/2006/relationships/image" Target="../media/image117.png"/><Relationship Id="rId32" Type="http://schemas.openxmlformats.org/officeDocument/2006/relationships/image" Target="../media/image118.png"/><Relationship Id="rId9" Type="http://schemas.openxmlformats.org/officeDocument/2006/relationships/image" Target="../media/image96.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33" Type="http://schemas.openxmlformats.org/officeDocument/2006/relationships/image" Target="../media/image119.png"/><Relationship Id="rId34" Type="http://schemas.openxmlformats.org/officeDocument/2006/relationships/image" Target="../media/image120.png"/><Relationship Id="rId35" Type="http://schemas.openxmlformats.org/officeDocument/2006/relationships/image" Target="../media/image121.png"/><Relationship Id="rId36" Type="http://schemas.openxmlformats.org/officeDocument/2006/relationships/image" Target="../media/image122.png"/><Relationship Id="rId10" Type="http://schemas.openxmlformats.org/officeDocument/2006/relationships/image" Target="../media/image97.png"/><Relationship Id="rId11" Type="http://schemas.openxmlformats.org/officeDocument/2006/relationships/image" Target="../media/image98.png"/><Relationship Id="rId12" Type="http://schemas.openxmlformats.org/officeDocument/2006/relationships/image" Target="../media/image99.png"/><Relationship Id="rId13" Type="http://schemas.openxmlformats.org/officeDocument/2006/relationships/image" Target="../media/image100.png"/><Relationship Id="rId14" Type="http://schemas.openxmlformats.org/officeDocument/2006/relationships/image" Target="../media/image101.png"/><Relationship Id="rId15" Type="http://schemas.openxmlformats.org/officeDocument/2006/relationships/image" Target="../media/image102.png"/><Relationship Id="rId16" Type="http://schemas.openxmlformats.org/officeDocument/2006/relationships/image" Target="../media/image103.png"/><Relationship Id="rId17" Type="http://schemas.openxmlformats.org/officeDocument/2006/relationships/image" Target="../media/image104.png"/><Relationship Id="rId18" Type="http://schemas.openxmlformats.org/officeDocument/2006/relationships/image" Target="../media/image105.png"/><Relationship Id="rId19" Type="http://schemas.openxmlformats.org/officeDocument/2006/relationships/image" Target="../media/image106.png"/><Relationship Id="rId37" Type="http://schemas.openxmlformats.org/officeDocument/2006/relationships/image" Target="../media/image123.png"/><Relationship Id="rId38" Type="http://schemas.openxmlformats.org/officeDocument/2006/relationships/image" Target="../media/image124.png"/><Relationship Id="rId39" Type="http://schemas.openxmlformats.org/officeDocument/2006/relationships/image" Target="../media/image125.png"/><Relationship Id="rId40" Type="http://schemas.openxmlformats.org/officeDocument/2006/relationships/image" Target="../media/image126.png"/><Relationship Id="rId41" Type="http://schemas.openxmlformats.org/officeDocument/2006/relationships/image" Target="../media/image127.png"/><Relationship Id="rId42" Type="http://schemas.openxmlformats.org/officeDocument/2006/relationships/image" Target="../media/image128.png"/><Relationship Id="rId43" Type="http://schemas.openxmlformats.org/officeDocument/2006/relationships/image" Target="../media/image129.jpeg"/><Relationship Id="rId44" Type="http://schemas.openxmlformats.org/officeDocument/2006/relationships/image" Target="../media/image130.png"/><Relationship Id="rId45" Type="http://schemas.openxmlformats.org/officeDocument/2006/relationships/image" Target="../media/image1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39.png"/></Relationships>
</file>

<file path=ppt/slides/_rels/slide35.xml.rels><?xml version="1.0" encoding="UTF-8" standalone="yes"?>
<Relationships xmlns="http://schemas.openxmlformats.org/package/2006/relationships"><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47.png"/><Relationship Id="rId14" Type="http://schemas.openxmlformats.org/officeDocument/2006/relationships/image" Target="../media/image148.png"/><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140.png"/><Relationship Id="rId6" Type="http://schemas.openxmlformats.org/officeDocument/2006/relationships/image" Target="../media/image87.png"/><Relationship Id="rId7" Type="http://schemas.openxmlformats.org/officeDocument/2006/relationships/image" Target="../media/image141.png"/><Relationship Id="rId8" Type="http://schemas.openxmlformats.org/officeDocument/2006/relationships/image" Target="../media/image142.jpeg"/><Relationship Id="rId9" Type="http://schemas.openxmlformats.org/officeDocument/2006/relationships/image" Target="../media/image143.png"/><Relationship Id="rId10" Type="http://schemas.openxmlformats.org/officeDocument/2006/relationships/image" Target="../media/image144.png"/></Relationships>
</file>

<file path=ppt/slides/_rels/slide36.xml.rels><?xml version="1.0" encoding="UTF-8" standalone="yes"?>
<Relationships xmlns="http://schemas.openxmlformats.org/package/2006/relationships"><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47.png"/><Relationship Id="rId14" Type="http://schemas.openxmlformats.org/officeDocument/2006/relationships/image" Target="../media/image148.png"/><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140.png"/><Relationship Id="rId6" Type="http://schemas.openxmlformats.org/officeDocument/2006/relationships/image" Target="../media/image87.png"/><Relationship Id="rId7" Type="http://schemas.openxmlformats.org/officeDocument/2006/relationships/image" Target="../media/image141.png"/><Relationship Id="rId8" Type="http://schemas.openxmlformats.org/officeDocument/2006/relationships/image" Target="../media/image142.jpeg"/><Relationship Id="rId9" Type="http://schemas.openxmlformats.org/officeDocument/2006/relationships/image" Target="../media/image143.png"/><Relationship Id="rId10" Type="http://schemas.openxmlformats.org/officeDocument/2006/relationships/image" Target="../media/image1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9.emf"/></Relationships>
</file>

<file path=ppt/slides/_rels/slide38.xml.rels><?xml version="1.0" encoding="UTF-8" standalone="yes"?>
<Relationships xmlns="http://schemas.openxmlformats.org/package/2006/relationships"><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47.png"/><Relationship Id="rId14" Type="http://schemas.openxmlformats.org/officeDocument/2006/relationships/image" Target="../media/image148.png"/><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140.png"/><Relationship Id="rId6" Type="http://schemas.openxmlformats.org/officeDocument/2006/relationships/image" Target="../media/image87.png"/><Relationship Id="rId7" Type="http://schemas.openxmlformats.org/officeDocument/2006/relationships/image" Target="../media/image141.png"/><Relationship Id="rId8" Type="http://schemas.openxmlformats.org/officeDocument/2006/relationships/image" Target="../media/image142.jpeg"/><Relationship Id="rId9" Type="http://schemas.openxmlformats.org/officeDocument/2006/relationships/image" Target="../media/image143.png"/><Relationship Id="rId10" Type="http://schemas.openxmlformats.org/officeDocument/2006/relationships/image" Target="../media/image1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1.jpg"/></Relationships>
</file>

<file path=ppt/slides/_rels/slide41.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 Id="rId6" Type="http://schemas.openxmlformats.org/officeDocument/2006/relationships/image" Target="../media/image157.png"/><Relationship Id="rId1" Type="http://schemas.openxmlformats.org/officeDocument/2006/relationships/slideLayout" Target="../slideLayouts/slideLayout42.xml"/><Relationship Id="rId2" Type="http://schemas.openxmlformats.org/officeDocument/2006/relationships/notesSlide" Target="../notesSlides/notesSlide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8.jpg"/></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60.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3" Type="http://schemas.openxmlformats.org/officeDocument/2006/relationships/image" Target="../media/image164.png"/><Relationship Id="rId4" Type="http://schemas.openxmlformats.org/officeDocument/2006/relationships/image" Target="../media/image165.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66.png"/><Relationship Id="rId3" Type="http://schemas.openxmlformats.org/officeDocument/2006/relationships/image" Target="../media/image1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68.png"/></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4" Type="http://schemas.openxmlformats.org/officeDocument/2006/relationships/image" Target="../media/image170.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5.xml"/><Relationship Id="rId4" Type="http://schemas.openxmlformats.org/officeDocument/2006/relationships/diagramQuickStyle" Target="../diagrams/quickStyle15.xml"/><Relationship Id="rId5" Type="http://schemas.openxmlformats.org/officeDocument/2006/relationships/diagramColors" Target="../diagrams/colors15.xml"/><Relationship Id="rId6" Type="http://schemas.microsoft.com/office/2007/relationships/diagramDrawing" Target="../diagrams/drawing15.xml"/><Relationship Id="rId1" Type="http://schemas.openxmlformats.org/officeDocument/2006/relationships/slideLayout" Target="../slideLayouts/slideLayout23.xml"/><Relationship Id="rId2" Type="http://schemas.openxmlformats.org/officeDocument/2006/relationships/diagramData" Target="../diagrams/data15.xml"/></Relationships>
</file>

<file path=ppt/slides/_rels/slide52.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diagramData" Target="../diagrams/data16.xml"/><Relationship Id="rId5" Type="http://schemas.openxmlformats.org/officeDocument/2006/relationships/diagramLayout" Target="../diagrams/layout16.xml"/><Relationship Id="rId6" Type="http://schemas.openxmlformats.org/officeDocument/2006/relationships/diagramQuickStyle" Target="../diagrams/quickStyle16.xml"/><Relationship Id="rId7" Type="http://schemas.openxmlformats.org/officeDocument/2006/relationships/diagramColors" Target="../diagrams/colors16.xml"/><Relationship Id="rId8" Type="http://schemas.microsoft.com/office/2007/relationships/diagramDrawing" Target="../diagrams/drawing16.xml"/><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1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2.png"/><Relationship Id="rId3" Type="http://schemas.openxmlformats.org/officeDocument/2006/relationships/image" Target="../media/image171.png"/></Relationships>
</file>

<file path=ppt/slides/_rels/slide55.xml.rels><?xml version="1.0" encoding="UTF-8" standalone="yes"?>
<Relationships xmlns="http://schemas.openxmlformats.org/package/2006/relationships"><Relationship Id="rId3" Type="http://schemas.openxmlformats.org/officeDocument/2006/relationships/hyperlink" Target="http://education.oracle.com/pls/web_prod-plq-dad/db_pages.getpage?page_id=3" TargetMode="External"/><Relationship Id="rId4" Type="http://schemas.openxmlformats.org/officeDocument/2006/relationships/hyperlink" Target="http://education.oracle.com/pls/web_prod-plq-dad/db_pages.getpage?page_id=609&amp;get_params=dc:D62018GC10,p_preview:N&amp;sc=WWOU14047594MPP002C005" TargetMode="External"/><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7.xml"/><Relationship Id="rId4" Type="http://schemas.openxmlformats.org/officeDocument/2006/relationships/diagramQuickStyle" Target="../diagrams/quickStyle17.xml"/><Relationship Id="rId5" Type="http://schemas.openxmlformats.org/officeDocument/2006/relationships/diagramColors" Target="../diagrams/colors17.xml"/><Relationship Id="rId6" Type="http://schemas.microsoft.com/office/2007/relationships/diagramDrawing" Target="../diagrams/drawing17.xml"/><Relationship Id="rId1" Type="http://schemas.openxmlformats.org/officeDocument/2006/relationships/slideLayout" Target="../slideLayouts/slideLayout6.xml"/><Relationship Id="rId2" Type="http://schemas.openxmlformats.org/officeDocument/2006/relationships/diagramData" Target="../diagrams/data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6.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 Id="rId1" Type="http://schemas.openxmlformats.org/officeDocument/2006/relationships/slideLayout" Target="../slideLayouts/slideLayout6.xml"/><Relationship Id="rId2"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diagramData" Target="../diagrams/data7.xml"/><Relationship Id="rId8" Type="http://schemas.openxmlformats.org/officeDocument/2006/relationships/diagramLayout" Target="../diagrams/layout7.xml"/><Relationship Id="rId9" Type="http://schemas.openxmlformats.org/officeDocument/2006/relationships/diagramQuickStyle" Target="../diagrams/quickStyle7.xml"/><Relationship Id="rId10" Type="http://schemas.openxmlformats.org/officeDocument/2006/relationships/diagramColors" Target="../diagrams/colors7.xml"/><Relationship Id="rId11" Type="http://schemas.microsoft.com/office/2007/relationships/diagramDrawing" Target="../diagrams/drawing7.xml"/><Relationship Id="rId1" Type="http://schemas.openxmlformats.org/officeDocument/2006/relationships/slideLayout" Target="../slideLayouts/slideLayout6.xml"/><Relationship Id="rId2"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MySQL HA Solutions</a:t>
            </a:r>
            <a:endParaRPr lang="en-US" dirty="0"/>
          </a:p>
        </p:txBody>
      </p:sp>
      <p:sp>
        <p:nvSpPr>
          <p:cNvPr id="6" name="Subtitle 5"/>
          <p:cNvSpPr>
            <a:spLocks noGrp="1"/>
          </p:cNvSpPr>
          <p:nvPr>
            <p:ph type="subTitle" idx="1"/>
          </p:nvPr>
        </p:nvSpPr>
        <p:spPr/>
        <p:txBody>
          <a:bodyPr/>
          <a:lstStyle/>
          <a:p>
            <a:r>
              <a:rPr lang="en-US" dirty="0" smtClean="0"/>
              <a:t>Selecting the best approach to protect access to your data</a:t>
            </a:r>
            <a:endParaRPr lang="en-US" dirty="0"/>
          </a:p>
        </p:txBody>
      </p:sp>
      <p:sp>
        <p:nvSpPr>
          <p:cNvPr id="7" name="Text Placeholder 6"/>
          <p:cNvSpPr>
            <a:spLocks noGrp="1"/>
          </p:cNvSpPr>
          <p:nvPr>
            <p:ph type="body" sz="quarter" idx="13"/>
          </p:nvPr>
        </p:nvSpPr>
        <p:spPr/>
        <p:txBody>
          <a:bodyPr/>
          <a:lstStyle/>
          <a:p>
            <a:r>
              <a:rPr lang="en-US" dirty="0" smtClean="0"/>
              <a:t>Andrew Morgan – Director MySQL Product Management</a:t>
            </a:r>
          </a:p>
          <a:p>
            <a:r>
              <a:rPr lang="en-US" dirty="0" err="1" smtClean="0"/>
              <a:t>Andrew.morgan@oracle.com</a:t>
            </a:r>
            <a:endParaRPr lang="en-US" dirty="0" smtClean="0"/>
          </a:p>
          <a:p>
            <a:r>
              <a:rPr lang="en-US" dirty="0" smtClean="0"/>
              <a:t>@</a:t>
            </a:r>
            <a:r>
              <a:rPr lang="en-US" dirty="0" err="1" smtClean="0"/>
              <a:t>andrewmorgan</a:t>
            </a:r>
            <a:endParaRPr lang="en-US" dirty="0" smtClean="0"/>
          </a:p>
          <a:p>
            <a:r>
              <a:rPr lang="en-US" dirty="0" err="1" smtClean="0"/>
              <a:t>clusterdb.com</a:t>
            </a:r>
            <a:endParaRPr lang="en-US" dirty="0" smtClean="0"/>
          </a:p>
          <a:p>
            <a:endParaRPr lang="en-US" dirty="0"/>
          </a:p>
          <a:p>
            <a:endParaRPr lang="en-US" dirty="0" smtClean="0"/>
          </a:p>
          <a:p>
            <a:r>
              <a:rPr lang="en-US" dirty="0" smtClean="0"/>
              <a:t>February </a:t>
            </a:r>
            <a:r>
              <a:rPr lang="en-US" dirty="0" smtClean="0"/>
              <a:t>2015</a:t>
            </a:r>
            <a:endParaRPr lang="en-US" dirty="0"/>
          </a:p>
        </p:txBody>
      </p:sp>
      <p:sp>
        <p:nvSpPr>
          <p:cNvPr id="2" name="TextBox 1"/>
          <p:cNvSpPr txBox="1"/>
          <p:nvPr/>
        </p:nvSpPr>
        <p:spPr>
          <a:xfrm>
            <a:off x="5288775" y="492904"/>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3" name="TextBox 2"/>
          <p:cNvSpPr txBox="1"/>
          <p:nvPr/>
        </p:nvSpPr>
        <p:spPr>
          <a:xfrm>
            <a:off x="6378407" y="6674556"/>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4" name="Date Placeholder 3"/>
          <p:cNvSpPr>
            <a:spLocks noGrp="1"/>
          </p:cNvSpPr>
          <p:nvPr>
            <p:ph type="dt" sz="half" idx="14"/>
          </p:nvPr>
        </p:nvSpPr>
        <p:spPr/>
        <p:txBody>
          <a:bodyPr/>
          <a:lstStyle/>
          <a:p>
            <a:r>
              <a:rPr lang="en-GB" smtClean="0"/>
              <a:t>February 2015</a:t>
            </a:r>
            <a:endParaRPr lang="en-US" dirty="0"/>
          </a:p>
        </p:txBody>
      </p:sp>
      <p:sp>
        <p:nvSpPr>
          <p:cNvPr id="8" name="Footer Placeholder 7"/>
          <p:cNvSpPr>
            <a:spLocks noGrp="1"/>
          </p:cNvSpPr>
          <p:nvPr>
            <p:ph type="ftr" sz="quarter" idx="15"/>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327865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31814" y="915657"/>
            <a:ext cx="11125198" cy="343299"/>
          </a:xfrm>
        </p:spPr>
        <p:txBody>
          <a:bodyPr/>
          <a:lstStyle/>
          <a:p>
            <a:r>
              <a:rPr lang="en-US" dirty="0" smtClean="0"/>
              <a:t>It’s not just reliably storing the data</a:t>
            </a:r>
            <a:endParaRPr lang="en-US" dirty="0"/>
          </a:p>
        </p:txBody>
      </p:sp>
      <p:sp>
        <p:nvSpPr>
          <p:cNvPr id="55297" name="Title 3"/>
          <p:cNvSpPr>
            <a:spLocks noGrp="1"/>
          </p:cNvSpPr>
          <p:nvPr>
            <p:ph type="title"/>
          </p:nvPr>
        </p:nvSpPr>
        <p:spPr>
          <a:xfrm>
            <a:off x="531812" y="-51684"/>
            <a:ext cx="11125200" cy="889000"/>
          </a:xfrm>
        </p:spPr>
        <p:txBody>
          <a:bodyPr/>
          <a:lstStyle/>
          <a:p>
            <a:r>
              <a:rPr lang="en-US" dirty="0"/>
              <a:t>Layers of HA</a:t>
            </a:r>
          </a:p>
        </p:txBody>
      </p:sp>
      <p:pic>
        <p:nvPicPr>
          <p:cNvPr id="55298" name="Picture 3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2991" y="5030608"/>
            <a:ext cx="708898" cy="89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22"/>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837017" y="3773309"/>
            <a:ext cx="795659" cy="86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85362" y="5030608"/>
            <a:ext cx="708899" cy="891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TextBox 11"/>
          <p:cNvSpPr txBox="1">
            <a:spLocks noChangeArrowheads="1"/>
          </p:cNvSpPr>
          <p:nvPr/>
        </p:nvSpPr>
        <p:spPr bwMode="auto">
          <a:xfrm>
            <a:off x="426812" y="3923592"/>
            <a:ext cx="3705964" cy="43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9" tIns="60949" rIns="121899" bIns="6094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2000" b="1" dirty="0">
                <a:solidFill>
                  <a:schemeClr val="tx2"/>
                </a:solidFill>
                <a:latin typeface="Calibri"/>
                <a:cs typeface="Calibri"/>
              </a:rPr>
              <a:t>Redundant </a:t>
            </a:r>
            <a:r>
              <a:rPr lang="en-US" sz="2000" b="1" dirty="0" smtClean="0">
                <a:solidFill>
                  <a:schemeClr val="tx2"/>
                </a:solidFill>
                <a:latin typeface="Calibri"/>
                <a:cs typeface="Calibri"/>
              </a:rPr>
              <a:t>Access to </a:t>
            </a:r>
            <a:r>
              <a:rPr lang="en-US" sz="2000" b="1" dirty="0">
                <a:solidFill>
                  <a:schemeClr val="tx2"/>
                </a:solidFill>
                <a:latin typeface="Calibri"/>
                <a:cs typeface="Calibri"/>
              </a:rPr>
              <a:t>Data</a:t>
            </a:r>
          </a:p>
        </p:txBody>
      </p:sp>
      <p:sp>
        <p:nvSpPr>
          <p:cNvPr id="13" name="Right Arrow 12"/>
          <p:cNvSpPr/>
          <p:nvPr/>
        </p:nvSpPr>
        <p:spPr>
          <a:xfrm>
            <a:off x="5208531" y="5221108"/>
            <a:ext cx="584048" cy="3153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a:p>
        </p:txBody>
      </p:sp>
      <p:sp>
        <p:nvSpPr>
          <p:cNvPr id="14" name="Right Arrow 13"/>
          <p:cNvSpPr/>
          <p:nvPr/>
        </p:nvSpPr>
        <p:spPr>
          <a:xfrm rot="10800000">
            <a:off x="5208531" y="5561893"/>
            <a:ext cx="584048" cy="315383"/>
          </a:xfrm>
          <a:prstGeom prst="rightArrow">
            <a:avLst/>
          </a:prstGeom>
          <a:solidFill>
            <a:srgbClr val="CECECE"/>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anchor="ctr"/>
          <a:lstStyle/>
          <a:p>
            <a:pPr algn="ctr">
              <a:defRPr/>
            </a:pPr>
            <a:endParaRPr lang="en-US"/>
          </a:p>
        </p:txBody>
      </p:sp>
      <p:pic>
        <p:nvPicPr>
          <p:cNvPr id="55304" name="Picture 22"/>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357852" y="3773309"/>
            <a:ext cx="793543" cy="86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5" name="TextBox 15"/>
          <p:cNvSpPr txBox="1">
            <a:spLocks noChangeArrowheads="1"/>
          </p:cNvSpPr>
          <p:nvPr/>
        </p:nvSpPr>
        <p:spPr bwMode="auto">
          <a:xfrm>
            <a:off x="4557561" y="5894209"/>
            <a:ext cx="2125074" cy="43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solidFill>
                  <a:schemeClr val="tx2"/>
                </a:solidFill>
                <a:latin typeface="Calibri"/>
                <a:cs typeface="Calibri"/>
              </a:rPr>
              <a:t>Data Redundancy</a:t>
            </a:r>
          </a:p>
        </p:txBody>
      </p:sp>
      <p:cxnSp>
        <p:nvCxnSpPr>
          <p:cNvPr id="18" name="Straight Arrow Connector 17"/>
          <p:cNvCxnSpPr>
            <a:stCxn id="55304" idx="2"/>
            <a:endCxn id="55300" idx="0"/>
          </p:cNvCxnSpPr>
          <p:nvPr/>
        </p:nvCxnSpPr>
        <p:spPr>
          <a:xfrm flipH="1">
            <a:off x="4738753" y="4634792"/>
            <a:ext cx="16929" cy="3958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55299" idx="2"/>
            <a:endCxn id="55298" idx="0"/>
          </p:cNvCxnSpPr>
          <p:nvPr/>
        </p:nvCxnSpPr>
        <p:spPr>
          <a:xfrm flipH="1">
            <a:off x="6226382" y="4634792"/>
            <a:ext cx="8464" cy="3958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55299" idx="2"/>
            <a:endCxn id="55300" idx="0"/>
          </p:cNvCxnSpPr>
          <p:nvPr/>
        </p:nvCxnSpPr>
        <p:spPr>
          <a:xfrm flipH="1">
            <a:off x="4738753" y="4634792"/>
            <a:ext cx="1496093" cy="395816"/>
          </a:xfrm>
          <a:prstGeom prst="straightConnector1">
            <a:avLst/>
          </a:prstGeom>
          <a:ln>
            <a:solidFill>
              <a:srgbClr val="B2B6B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55304" idx="2"/>
            <a:endCxn id="55298" idx="0"/>
          </p:cNvCxnSpPr>
          <p:nvPr/>
        </p:nvCxnSpPr>
        <p:spPr>
          <a:xfrm>
            <a:off x="4755682" y="4634792"/>
            <a:ext cx="1470700" cy="395816"/>
          </a:xfrm>
          <a:prstGeom prst="straightConnector1">
            <a:avLst/>
          </a:prstGeom>
          <a:ln>
            <a:solidFill>
              <a:srgbClr val="B2B6B6"/>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55310" name="Picture 22"/>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5837017" y="1383592"/>
            <a:ext cx="795659" cy="861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1" name="Picture 22"/>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357852" y="1383592"/>
            <a:ext cx="793543" cy="861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2" name="TextBox 43"/>
          <p:cNvSpPr txBox="1">
            <a:spLocks noChangeArrowheads="1"/>
          </p:cNvSpPr>
          <p:nvPr/>
        </p:nvSpPr>
        <p:spPr bwMode="auto">
          <a:xfrm>
            <a:off x="6821012" y="1597375"/>
            <a:ext cx="2759687" cy="43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solidFill>
                  <a:schemeClr val="tx2"/>
                </a:solidFill>
                <a:latin typeface="Calibri"/>
                <a:cs typeface="Calibri"/>
              </a:rPr>
              <a:t>Redundant App Servers</a:t>
            </a:r>
          </a:p>
        </p:txBody>
      </p:sp>
      <p:pic>
        <p:nvPicPr>
          <p:cNvPr id="55313" name="Picture 4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67185" y="2712859"/>
            <a:ext cx="920510" cy="768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4" name="Picture 4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96485" y="2664175"/>
            <a:ext cx="920511" cy="768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5" name="TextBox 46"/>
          <p:cNvSpPr txBox="1">
            <a:spLocks noChangeArrowheads="1"/>
          </p:cNvSpPr>
          <p:nvPr/>
        </p:nvSpPr>
        <p:spPr bwMode="auto">
          <a:xfrm>
            <a:off x="6869681" y="2712859"/>
            <a:ext cx="2335718" cy="43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60949" rIns="121899" bIns="60949">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a:solidFill>
                  <a:schemeClr val="tx2"/>
                </a:solidFill>
                <a:latin typeface="Calibri"/>
                <a:cs typeface="Calibri"/>
              </a:rPr>
              <a:t>Routing to the Data</a:t>
            </a:r>
          </a:p>
        </p:txBody>
      </p:sp>
      <p:cxnSp>
        <p:nvCxnSpPr>
          <p:cNvPr id="48" name="Straight Arrow Connector 47"/>
          <p:cNvCxnSpPr>
            <a:stCxn id="55311" idx="2"/>
          </p:cNvCxnSpPr>
          <p:nvPr/>
        </p:nvCxnSpPr>
        <p:spPr>
          <a:xfrm>
            <a:off x="4755682" y="2245075"/>
            <a:ext cx="16929" cy="61806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55310" idx="2"/>
          </p:cNvCxnSpPr>
          <p:nvPr/>
        </p:nvCxnSpPr>
        <p:spPr>
          <a:xfrm flipH="1">
            <a:off x="6228499" y="2245075"/>
            <a:ext cx="6348" cy="61806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endCxn id="55304" idx="0"/>
          </p:cNvCxnSpPr>
          <p:nvPr/>
        </p:nvCxnSpPr>
        <p:spPr>
          <a:xfrm flipH="1">
            <a:off x="4755682" y="3146775"/>
            <a:ext cx="16929" cy="62653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55299" idx="0"/>
          </p:cNvCxnSpPr>
          <p:nvPr/>
        </p:nvCxnSpPr>
        <p:spPr>
          <a:xfrm>
            <a:off x="6228499" y="3203926"/>
            <a:ext cx="6348" cy="56938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55304" idx="0"/>
          </p:cNvCxnSpPr>
          <p:nvPr/>
        </p:nvCxnSpPr>
        <p:spPr>
          <a:xfrm flipH="1">
            <a:off x="4755683" y="3227209"/>
            <a:ext cx="1472816" cy="5461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endCxn id="55299" idx="0"/>
          </p:cNvCxnSpPr>
          <p:nvPr/>
        </p:nvCxnSpPr>
        <p:spPr>
          <a:xfrm>
            <a:off x="4795888" y="3172175"/>
            <a:ext cx="1438959" cy="60113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5310" idx="2"/>
          </p:cNvCxnSpPr>
          <p:nvPr/>
        </p:nvCxnSpPr>
        <p:spPr>
          <a:xfrm flipH="1">
            <a:off x="4764147" y="2245075"/>
            <a:ext cx="1470700" cy="618067"/>
          </a:xfrm>
          <a:prstGeom prst="straightConnector1">
            <a:avLst/>
          </a:prstGeom>
          <a:ln>
            <a:solidFill>
              <a:srgbClr val="B2B6B6"/>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5311" idx="2"/>
          </p:cNvCxnSpPr>
          <p:nvPr/>
        </p:nvCxnSpPr>
        <p:spPr>
          <a:xfrm>
            <a:off x="4755683" y="2245075"/>
            <a:ext cx="1504557" cy="618067"/>
          </a:xfrm>
          <a:prstGeom prst="straightConnector1">
            <a:avLst/>
          </a:prstGeom>
          <a:ln>
            <a:solidFill>
              <a:srgbClr val="B2B6B6"/>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 name="Date Placeholder 3"/>
          <p:cNvSpPr>
            <a:spLocks noGrp="1"/>
          </p:cNvSpPr>
          <p:nvPr>
            <p:ph type="dt" sz="half" idx="10"/>
          </p:nvPr>
        </p:nvSpPr>
        <p:spPr/>
        <p:txBody>
          <a:bodyPr/>
          <a:lstStyle/>
          <a:p>
            <a:r>
              <a:rPr lang="en-GB" smtClean="0"/>
              <a:t>February 2015</a:t>
            </a:r>
            <a:endParaRPr lang="en-GB" dirty="0"/>
          </a:p>
        </p:txBody>
      </p:sp>
      <p:sp>
        <p:nvSpPr>
          <p:cNvPr id="2" name="Footer Placeholder 1"/>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10</a:t>
            </a:fld>
            <a:endParaRPr lang="en-US" dirty="0"/>
          </a:p>
        </p:txBody>
      </p:sp>
    </p:spTree>
    <p:extLst>
      <p:ext uri="{BB962C8B-B14F-4D97-AF65-F5344CB8AC3E}">
        <p14:creationId xmlns:p14="http://schemas.microsoft.com/office/powerpoint/2010/main" val="397967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406400"/>
            <a:ext cx="11125200" cy="449059"/>
          </a:xfrm>
        </p:spPr>
        <p:txBody>
          <a:bodyPr/>
          <a:lstStyle/>
          <a:p>
            <a:r>
              <a:rPr lang="en-US" dirty="0"/>
              <a:t>Oracle MySQL HA &amp; Scaling Solutions</a:t>
            </a:r>
          </a:p>
        </p:txBody>
      </p:sp>
      <p:graphicFrame>
        <p:nvGraphicFramePr>
          <p:cNvPr id="7" name="Content Placeholder 7"/>
          <p:cNvGraphicFramePr>
            <a:graphicFrameLocks noGrp="1"/>
          </p:cNvGraphicFramePr>
          <p:nvPr>
            <p:ph idx="4294967295"/>
            <p:extLst>
              <p:ext uri="{D42A27DB-BD31-4B8C-83A1-F6EECF244321}">
                <p14:modId xmlns:p14="http://schemas.microsoft.com/office/powerpoint/2010/main" val="2460711992"/>
              </p:ext>
            </p:extLst>
          </p:nvPr>
        </p:nvGraphicFramePr>
        <p:xfrm>
          <a:off x="734676" y="987946"/>
          <a:ext cx="10389601" cy="5121752"/>
        </p:xfrm>
        <a:graphic>
          <a:graphicData uri="http://schemas.openxmlformats.org/drawingml/2006/table">
            <a:tbl>
              <a:tblPr firstRow="1" bandRow="1">
                <a:tableStyleId>{69012ECD-51FC-41F1-AA8D-1B2483CD663E}</a:tableStyleId>
              </a:tblPr>
              <a:tblGrid>
                <a:gridCol w="2045614"/>
                <a:gridCol w="1077737"/>
                <a:gridCol w="1052545"/>
                <a:gridCol w="1052545"/>
                <a:gridCol w="1172419"/>
                <a:gridCol w="907174"/>
                <a:gridCol w="1093232"/>
                <a:gridCol w="952762"/>
                <a:gridCol w="1035573"/>
              </a:tblGrid>
              <a:tr h="739195">
                <a:tc>
                  <a:txBody>
                    <a:bodyPr/>
                    <a:lstStyle/>
                    <a:p>
                      <a:pPr marL="39688" marR="0" lvl="0" indent="0" algn="ctr" defTabSz="914400" rtl="0" eaLnBrk="1" fontAlgn="base" latinLnBrk="0" hangingPunct="1">
                        <a:lnSpc>
                          <a:spcPct val="100000"/>
                        </a:lnSpc>
                        <a:spcBef>
                          <a:spcPct val="0"/>
                        </a:spcBef>
                        <a:spcAft>
                          <a:spcPct val="0"/>
                        </a:spcAft>
                        <a:buClrTx/>
                        <a:buSzPct val="150000"/>
                        <a:buFont typeface="Gill Sans" pitchFamily="31" charset="0"/>
                        <a:buNone/>
                        <a:tabLst/>
                      </a:pPr>
                      <a:endParaRPr kumimoji="0" lang="en-US" sz="1800" b="1" i="0" u="none" strike="noStrike" cap="none" normalizeH="0" baseline="0" dirty="0">
                        <a:ln>
                          <a:noFill/>
                        </a:ln>
                        <a:solidFill>
                          <a:srgbClr val="FFFFFF"/>
                        </a:solidFill>
                        <a:effectLst/>
                        <a:latin typeface="+mn-lt"/>
                        <a:ea typeface="Arial" pitchFamily="31" charset="0"/>
                        <a:cs typeface="Arial" pitchFamily="31" charset="0"/>
                        <a:sym typeface="Arial" pitchFamily="31" charset="0"/>
                      </a:endParaRPr>
                    </a:p>
                  </a:txBody>
                  <a:tcPr marL="67576" marR="67576" marT="67600" marB="67600" anchor="ctr" horzOverflow="overflow"/>
                </a:tc>
                <a:tc>
                  <a:txBody>
                    <a:bodyPr/>
                    <a:lstStyle/>
                    <a:p>
                      <a:pPr marL="39688" marR="0" lvl="0" indent="0" algn="ctr" defTabSz="914400" rtl="0" eaLnBrk="1" fontAlgn="base" latinLnBrk="0" hangingPunct="1">
                        <a:lnSpc>
                          <a:spcPct val="100000"/>
                        </a:lnSpc>
                        <a:spcBef>
                          <a:spcPct val="0"/>
                        </a:spcBef>
                        <a:spcAft>
                          <a:spcPct val="0"/>
                        </a:spcAft>
                        <a:buClrTx/>
                        <a:buSzPct val="150000"/>
                        <a:buFont typeface="Gill Sans" pitchFamily="31" charset="0"/>
                        <a:buNone/>
                        <a:tabLst/>
                        <a:defRPr/>
                      </a:pPr>
                      <a:r>
                        <a:rPr kumimoji="0" lang="en-US" sz="1400" u="none" strike="noStrike" cap="none" normalizeH="0" baseline="0" dirty="0" smtClean="0">
                          <a:ln>
                            <a:noFill/>
                          </a:ln>
                          <a:effectLst/>
                          <a:latin typeface="+mn-lt"/>
                          <a:sym typeface="Arial" pitchFamily="31" charset="0"/>
                        </a:rPr>
                        <a:t>MySQL Replication</a:t>
                      </a:r>
                    </a:p>
                  </a:txBody>
                  <a:tcPr marL="67576" marR="67576" marT="67600" marB="67600" anchor="ctr" horzOverflow="overflow"/>
                </a:tc>
                <a:tc>
                  <a:txBody>
                    <a:bodyPr/>
                    <a:lstStyle/>
                    <a:p>
                      <a:pPr marL="39688" marR="0" lvl="0" indent="0" algn="ctr" defTabSz="914400" rtl="0" eaLnBrk="1" fontAlgn="base" latinLnBrk="0" hangingPunct="1">
                        <a:lnSpc>
                          <a:spcPct val="100000"/>
                        </a:lnSpc>
                        <a:spcBef>
                          <a:spcPct val="0"/>
                        </a:spcBef>
                        <a:spcAft>
                          <a:spcPct val="0"/>
                        </a:spcAft>
                        <a:buClrTx/>
                        <a:buSzPct val="150000"/>
                        <a:buFont typeface="Gill Sans" pitchFamily="31" charset="0"/>
                        <a:buNone/>
                        <a:tabLst/>
                      </a:pPr>
                      <a:r>
                        <a:rPr kumimoji="0" lang="en-US" sz="1400" b="1" i="0" u="none" strike="noStrike" cap="none" normalizeH="0" baseline="0" dirty="0" smtClean="0">
                          <a:ln>
                            <a:noFill/>
                          </a:ln>
                          <a:solidFill>
                            <a:srgbClr val="FFFFFF"/>
                          </a:solidFill>
                          <a:effectLst/>
                          <a:latin typeface="+mn-lt"/>
                          <a:ea typeface="Arial" pitchFamily="31" charset="0"/>
                          <a:cs typeface="Arial" pitchFamily="31" charset="0"/>
                          <a:sym typeface="Arial" pitchFamily="31" charset="0"/>
                        </a:rPr>
                        <a:t>MySQL Fabric</a:t>
                      </a:r>
                      <a:endParaRPr kumimoji="0" lang="en-US" sz="1400" b="1" i="0" u="none" strike="noStrike" cap="none" normalizeH="0" baseline="0" dirty="0">
                        <a:ln>
                          <a:noFill/>
                        </a:ln>
                        <a:solidFill>
                          <a:srgbClr val="FFFFFF"/>
                        </a:solidFill>
                        <a:effectLst/>
                        <a:latin typeface="+mn-lt"/>
                        <a:ea typeface="Arial" pitchFamily="31" charset="0"/>
                        <a:cs typeface="Arial" pitchFamily="31" charset="0"/>
                        <a:sym typeface="Arial" pitchFamily="31" charset="0"/>
                      </a:endParaRPr>
                    </a:p>
                  </a:txBody>
                  <a:tcPr marL="67576" marR="67576" marT="67600" marB="67600" anchor="ctr" horzOverflow="overflow"/>
                </a:tc>
                <a:tc>
                  <a:txBody>
                    <a:bodyPr/>
                    <a:lstStyle/>
                    <a:p>
                      <a:pPr marL="39688" marR="0" lvl="0" indent="0" algn="ctr" defTabSz="914400" rtl="0" eaLnBrk="1" fontAlgn="base" latinLnBrk="0" hangingPunct="1">
                        <a:lnSpc>
                          <a:spcPct val="100000"/>
                        </a:lnSpc>
                        <a:spcBef>
                          <a:spcPct val="0"/>
                        </a:spcBef>
                        <a:spcAft>
                          <a:spcPct val="0"/>
                        </a:spcAft>
                        <a:buClrTx/>
                        <a:buSzPct val="150000"/>
                        <a:buFont typeface="Gill Sans" pitchFamily="31" charset="0"/>
                        <a:buNone/>
                        <a:tabLst/>
                      </a:pPr>
                      <a:r>
                        <a:rPr kumimoji="0" lang="en-US" sz="1400" u="none" strike="noStrike" cap="none" normalizeH="0" baseline="0" dirty="0" smtClean="0">
                          <a:ln>
                            <a:noFill/>
                          </a:ln>
                          <a:effectLst/>
                          <a:latin typeface="+mn-lt"/>
                          <a:sym typeface="Arial" pitchFamily="31" charset="0"/>
                        </a:rPr>
                        <a:t>Oracle VM Template</a:t>
                      </a:r>
                      <a:endParaRPr kumimoji="0" lang="en-US" sz="1400" b="1" i="0" u="none" strike="noStrike" cap="none" normalizeH="0" baseline="0" dirty="0">
                        <a:ln>
                          <a:noFill/>
                        </a:ln>
                        <a:solidFill>
                          <a:srgbClr val="FFFFFF"/>
                        </a:solidFill>
                        <a:effectLst/>
                        <a:latin typeface="+mn-lt"/>
                        <a:ea typeface="Arial" pitchFamily="31" charset="0"/>
                        <a:cs typeface="Arial" pitchFamily="31" charset="0"/>
                        <a:sym typeface="Arial" pitchFamily="31" charset="0"/>
                      </a:endParaRPr>
                    </a:p>
                  </a:txBody>
                  <a:tcPr marL="67576" marR="67576" marT="67600" marB="67600" anchor="ctr" horzOverflow="overflow"/>
                </a:tc>
                <a:tc>
                  <a:txBody>
                    <a:bodyPr/>
                    <a:lstStyle/>
                    <a:p>
                      <a:pPr marL="39688" marR="0" lvl="0" indent="0" algn="ctr" defTabSz="914400" rtl="0" eaLnBrk="1" fontAlgn="base" latinLnBrk="0" hangingPunct="1">
                        <a:lnSpc>
                          <a:spcPct val="100000"/>
                        </a:lnSpc>
                        <a:spcBef>
                          <a:spcPct val="0"/>
                        </a:spcBef>
                        <a:spcAft>
                          <a:spcPct val="0"/>
                        </a:spcAft>
                        <a:buClrTx/>
                        <a:buSzPct val="150000"/>
                        <a:buFont typeface="Gill Sans" pitchFamily="31" charset="0"/>
                        <a:buNone/>
                        <a:tabLst/>
                      </a:pPr>
                      <a:r>
                        <a:rPr kumimoji="0" lang="en-US" sz="1400" b="1" i="0" u="none" strike="noStrike" cap="none" normalizeH="0" baseline="0" dirty="0" smtClean="0">
                          <a:ln>
                            <a:noFill/>
                          </a:ln>
                          <a:solidFill>
                            <a:srgbClr val="FFFFFF"/>
                          </a:solidFill>
                          <a:effectLst/>
                          <a:latin typeface="+mn-lt"/>
                          <a:ea typeface="Arial" pitchFamily="31" charset="0"/>
                          <a:cs typeface="Arial" pitchFamily="31" charset="0"/>
                          <a:sym typeface="Arial" pitchFamily="31" charset="0"/>
                        </a:rPr>
                        <a:t>Oracle </a:t>
                      </a:r>
                      <a:r>
                        <a:rPr kumimoji="0" lang="en-US" sz="1400" b="1" i="0" u="none" strike="noStrike" cap="none" normalizeH="0" baseline="0" dirty="0" err="1" smtClean="0">
                          <a:ln>
                            <a:noFill/>
                          </a:ln>
                          <a:solidFill>
                            <a:srgbClr val="FFFFFF"/>
                          </a:solidFill>
                          <a:effectLst/>
                          <a:latin typeface="+mn-lt"/>
                          <a:ea typeface="Arial" pitchFamily="31" charset="0"/>
                          <a:cs typeface="Arial" pitchFamily="31" charset="0"/>
                          <a:sym typeface="Arial" pitchFamily="31" charset="0"/>
                        </a:rPr>
                        <a:t>Clusterware</a:t>
                      </a:r>
                      <a:endParaRPr kumimoji="0" lang="en-US" sz="1400" b="1" i="0" u="none" strike="noStrike" cap="none" normalizeH="0" baseline="0" dirty="0">
                        <a:ln>
                          <a:noFill/>
                        </a:ln>
                        <a:solidFill>
                          <a:srgbClr val="FFFFFF"/>
                        </a:solidFill>
                        <a:effectLst/>
                        <a:latin typeface="+mn-lt"/>
                        <a:ea typeface="Arial" pitchFamily="31" charset="0"/>
                        <a:cs typeface="Arial" pitchFamily="31" charset="0"/>
                        <a:sym typeface="Arial" pitchFamily="31" charset="0"/>
                      </a:endParaRPr>
                    </a:p>
                  </a:txBody>
                  <a:tcPr marL="67576" marR="67576" marT="67600" marB="67600" anchor="ctr" horzOverflow="overflow"/>
                </a:tc>
                <a:tc>
                  <a:txBody>
                    <a:bodyPr/>
                    <a:lstStyle/>
                    <a:p>
                      <a:pPr marL="39688" marR="0" lvl="0" indent="0" algn="ctr" defTabSz="914400" rtl="0" eaLnBrk="1" fontAlgn="base" latinLnBrk="0" hangingPunct="1">
                        <a:lnSpc>
                          <a:spcPct val="100000"/>
                        </a:lnSpc>
                        <a:spcBef>
                          <a:spcPct val="0"/>
                        </a:spcBef>
                        <a:spcAft>
                          <a:spcPct val="0"/>
                        </a:spcAft>
                        <a:buClrTx/>
                        <a:buSzPct val="150000"/>
                        <a:buFont typeface="Gill Sans" pitchFamily="31" charset="0"/>
                        <a:buNone/>
                        <a:tabLst/>
                      </a:pPr>
                      <a:r>
                        <a:rPr kumimoji="0" lang="en-US" sz="1400" u="none" strike="noStrike" cap="none" normalizeH="0" baseline="0" dirty="0" smtClean="0">
                          <a:ln>
                            <a:noFill/>
                          </a:ln>
                          <a:effectLst/>
                          <a:latin typeface="+mn-lt"/>
                          <a:sym typeface="Arial" pitchFamily="31" charset="0"/>
                        </a:rPr>
                        <a:t>Solaris Cluster</a:t>
                      </a:r>
                      <a:endParaRPr kumimoji="0" lang="en-US" sz="1400" b="1" i="0" u="none" strike="noStrike" cap="none" normalizeH="0" baseline="0" dirty="0">
                        <a:ln>
                          <a:noFill/>
                        </a:ln>
                        <a:solidFill>
                          <a:srgbClr val="FFFFFF"/>
                        </a:solidFill>
                        <a:effectLst/>
                        <a:latin typeface="+mn-lt"/>
                        <a:ea typeface="Arial" pitchFamily="31" charset="0"/>
                        <a:cs typeface="Arial" pitchFamily="31" charset="0"/>
                        <a:sym typeface="Arial" pitchFamily="31" charset="0"/>
                      </a:endParaRPr>
                    </a:p>
                  </a:txBody>
                  <a:tcPr marL="67576" marR="67576" marT="67600" marB="67600" anchor="ctr" horzOverflow="overflow"/>
                </a:tc>
                <a:tc>
                  <a:txBody>
                    <a:bodyPr/>
                    <a:lstStyle/>
                    <a:p>
                      <a:pPr marL="39688" marR="0" lvl="0" indent="0" algn="ctr" defTabSz="914400" rtl="0" eaLnBrk="1" fontAlgn="base" latinLnBrk="0" hangingPunct="1">
                        <a:lnSpc>
                          <a:spcPct val="100000"/>
                        </a:lnSpc>
                        <a:spcBef>
                          <a:spcPct val="0"/>
                        </a:spcBef>
                        <a:spcAft>
                          <a:spcPct val="0"/>
                        </a:spcAft>
                        <a:buClrTx/>
                        <a:buSzPct val="150000"/>
                        <a:buFont typeface="Gill Sans" pitchFamily="31" charset="0"/>
                        <a:buNone/>
                        <a:tabLst/>
                      </a:pPr>
                      <a:r>
                        <a:rPr kumimoji="0" lang="en-US" sz="1400" u="none" strike="noStrike" cap="none" normalizeH="0" baseline="0" dirty="0" smtClean="0">
                          <a:ln>
                            <a:noFill/>
                          </a:ln>
                          <a:effectLst/>
                          <a:latin typeface="+mn-lt"/>
                          <a:sym typeface="Arial" pitchFamily="31" charset="0"/>
                        </a:rPr>
                        <a:t>Windows Cluster</a:t>
                      </a:r>
                      <a:endParaRPr kumimoji="0" lang="en-US" sz="1400" b="1" i="0" u="none" strike="noStrike" cap="none" normalizeH="0" baseline="0" dirty="0">
                        <a:ln>
                          <a:noFill/>
                        </a:ln>
                        <a:solidFill>
                          <a:srgbClr val="FFFFFF"/>
                        </a:solidFill>
                        <a:effectLst/>
                        <a:latin typeface="+mn-lt"/>
                        <a:ea typeface="Arial" pitchFamily="31" charset="0"/>
                        <a:cs typeface="Arial" pitchFamily="31" charset="0"/>
                        <a:sym typeface="Arial" pitchFamily="31" charset="0"/>
                      </a:endParaRPr>
                    </a:p>
                  </a:txBody>
                  <a:tcPr marL="67576" marR="67576" marT="67600" marB="67600" anchor="ctr" horzOverflow="overflow"/>
                </a:tc>
                <a:tc>
                  <a:txBody>
                    <a:bodyPr/>
                    <a:lstStyle/>
                    <a:p>
                      <a:pPr marL="39688" marR="0" lvl="0" indent="0" algn="ctr" defTabSz="914400" rtl="0" eaLnBrk="1" fontAlgn="base" latinLnBrk="0" hangingPunct="1">
                        <a:lnSpc>
                          <a:spcPct val="100000"/>
                        </a:lnSpc>
                        <a:spcBef>
                          <a:spcPct val="0"/>
                        </a:spcBef>
                        <a:spcAft>
                          <a:spcPct val="0"/>
                        </a:spcAft>
                        <a:buClrTx/>
                        <a:buSzPct val="150000"/>
                        <a:buFont typeface="Gill Sans" pitchFamily="31" charset="0"/>
                        <a:buNone/>
                        <a:tabLst/>
                      </a:pPr>
                      <a:r>
                        <a:rPr kumimoji="0" lang="en-US" sz="1400" u="none" strike="noStrike" cap="none" normalizeH="0" baseline="0" dirty="0" smtClean="0">
                          <a:ln>
                            <a:noFill/>
                          </a:ln>
                          <a:effectLst/>
                          <a:latin typeface="+mn-lt"/>
                          <a:sym typeface="Arial" pitchFamily="31" charset="0"/>
                        </a:rPr>
                        <a:t>DRBD</a:t>
                      </a:r>
                      <a:endParaRPr kumimoji="0" lang="en-US" sz="1400" b="1" i="0" u="none" strike="noStrike" cap="none" normalizeH="0" baseline="0" dirty="0">
                        <a:ln>
                          <a:noFill/>
                        </a:ln>
                        <a:solidFill>
                          <a:srgbClr val="FFFFFF"/>
                        </a:solidFill>
                        <a:effectLst/>
                        <a:latin typeface="+mn-lt"/>
                        <a:ea typeface="Arial" pitchFamily="31" charset="0"/>
                        <a:cs typeface="Arial" pitchFamily="31" charset="0"/>
                        <a:sym typeface="Arial" pitchFamily="31" charset="0"/>
                      </a:endParaRPr>
                    </a:p>
                  </a:txBody>
                  <a:tcPr marL="67576" marR="67576" marT="67600" marB="67600" anchor="ctr" horzOverflow="overflow"/>
                </a:tc>
                <a:tc>
                  <a:txBody>
                    <a:bodyPr/>
                    <a:lstStyle/>
                    <a:p>
                      <a:pPr marL="39688" marR="0" lvl="0" indent="0" algn="ctr" defTabSz="914400" rtl="0" eaLnBrk="1" fontAlgn="base" latinLnBrk="0" hangingPunct="1">
                        <a:lnSpc>
                          <a:spcPct val="100000"/>
                        </a:lnSpc>
                        <a:spcBef>
                          <a:spcPct val="0"/>
                        </a:spcBef>
                        <a:spcAft>
                          <a:spcPct val="0"/>
                        </a:spcAft>
                        <a:buClrTx/>
                        <a:buSzPct val="150000"/>
                        <a:buFont typeface="Gill Sans" pitchFamily="31" charset="0"/>
                        <a:buNone/>
                        <a:tabLst/>
                      </a:pPr>
                      <a:r>
                        <a:rPr kumimoji="0" lang="en-US" sz="1400" u="none" strike="noStrike" cap="none" normalizeH="0" baseline="0" dirty="0" smtClean="0">
                          <a:ln>
                            <a:noFill/>
                          </a:ln>
                          <a:effectLst/>
                          <a:latin typeface="+mn-lt"/>
                          <a:sym typeface="Arial" pitchFamily="31" charset="0"/>
                        </a:rPr>
                        <a:t>MySQL Cluster</a:t>
                      </a:r>
                      <a:endParaRPr kumimoji="0" lang="en-US" sz="1400" b="1" i="0" u="none" strike="noStrike" cap="none" normalizeH="0" baseline="0" dirty="0">
                        <a:ln>
                          <a:noFill/>
                        </a:ln>
                        <a:solidFill>
                          <a:srgbClr val="FFFFFF"/>
                        </a:solidFill>
                        <a:effectLst/>
                        <a:latin typeface="+mn-lt"/>
                        <a:ea typeface="Arial" pitchFamily="31" charset="0"/>
                        <a:cs typeface="Arial" pitchFamily="31" charset="0"/>
                        <a:sym typeface="Arial" pitchFamily="31" charset="0"/>
                      </a:endParaRPr>
                    </a:p>
                  </a:txBody>
                  <a:tcPr marL="67576" marR="67576" marT="67600" marB="67600" anchor="ctr" horzOverflow="overflow"/>
                </a:tc>
              </a:tr>
              <a:tr h="318185">
                <a:tc>
                  <a:txBody>
                    <a:bodyPr/>
                    <a:lstStyle/>
                    <a:p>
                      <a:r>
                        <a:rPr lang="en-US" sz="1400" dirty="0" smtClean="0">
                          <a:latin typeface="+mn-lt"/>
                        </a:rPr>
                        <a:t>App Auto-Failover</a:t>
                      </a:r>
                      <a:endParaRPr lang="en-US" sz="1400" dirty="0">
                        <a:latin typeface="+mn-lt"/>
                      </a:endParaRPr>
                    </a:p>
                  </a:txBody>
                  <a:tcPr marL="67576" marR="67576" marT="67600" marB="67600"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chemeClr val="accent1"/>
                          </a:solidFill>
                          <a:effectLst/>
                          <a:latin typeface="+mn-lt"/>
                        </a:rPr>
                        <a:t>✖</a:t>
                      </a:r>
                      <a:endParaRPr lang="en-US" sz="1400" b="1" dirty="0" smtClean="0">
                        <a:solidFill>
                          <a:schemeClr val="accent1"/>
                        </a:solidFill>
                        <a:latin typeface="+mn-lt"/>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r>
              <a:tr h="318185">
                <a:tc>
                  <a:txBody>
                    <a:bodyPr/>
                    <a:lstStyle/>
                    <a:p>
                      <a:r>
                        <a:rPr lang="en-US" sz="1400" dirty="0" smtClean="0">
                          <a:latin typeface="+mn-lt"/>
                        </a:rPr>
                        <a:t>Data Layer</a:t>
                      </a:r>
                      <a:r>
                        <a:rPr lang="en-US" sz="1400" baseline="0" dirty="0" smtClean="0">
                          <a:latin typeface="+mn-lt"/>
                        </a:rPr>
                        <a:t> </a:t>
                      </a:r>
                      <a:r>
                        <a:rPr lang="en-US" sz="1400" dirty="0" smtClean="0">
                          <a:latin typeface="+mn-lt"/>
                        </a:rPr>
                        <a:t>Auto-Failover</a:t>
                      </a:r>
                      <a:endParaRPr lang="en-US" sz="1400" dirty="0">
                        <a:latin typeface="+mn-lt"/>
                      </a:endParaRPr>
                    </a:p>
                  </a:txBody>
                  <a:tcPr marL="67576" marR="67576" marT="67600" marB="67600"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r>
              <a:tr h="318185">
                <a:tc>
                  <a:txBody>
                    <a:bodyPr/>
                    <a:lstStyle/>
                    <a:p>
                      <a:r>
                        <a:rPr lang="en-US" sz="1400" dirty="0" smtClean="0">
                          <a:latin typeface="+mn-lt"/>
                        </a:rPr>
                        <a:t>Zero</a:t>
                      </a:r>
                      <a:r>
                        <a:rPr lang="en-US" sz="1400" baseline="0" dirty="0" smtClean="0">
                          <a:latin typeface="+mn-lt"/>
                        </a:rPr>
                        <a:t> Data Loss</a:t>
                      </a:r>
                      <a:endParaRPr lang="en-US" sz="1400" dirty="0">
                        <a:latin typeface="+mn-lt"/>
                      </a:endParaRPr>
                    </a:p>
                  </a:txBody>
                  <a:tcPr marL="67576" marR="67576" marT="67600" marB="67600"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FFB500"/>
                          </a:solidFill>
                          <a:effectLst/>
                          <a:latin typeface="+mn-lt"/>
                        </a:rPr>
                        <a:t>MySQL 5.7</a:t>
                      </a:r>
                      <a:endParaRPr kumimoji="0" lang="en-US" sz="1400" b="1" i="0" u="none" strike="noStrike" cap="none" normalizeH="0" baseline="0" dirty="0">
                        <a:ln>
                          <a:noFill/>
                        </a:ln>
                        <a:solidFill>
                          <a:srgbClr val="FFB5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smtClean="0">
                          <a:ln>
                            <a:noFill/>
                          </a:ln>
                          <a:solidFill>
                            <a:srgbClr val="FFB500"/>
                          </a:solidFill>
                          <a:effectLst/>
                          <a:latin typeface="+mn-lt"/>
                        </a:rPr>
                        <a:t>MySQL 5.7</a:t>
                      </a:r>
                      <a:endParaRPr kumimoji="0" lang="en-US" sz="1400" b="1" i="0" u="none" strike="noStrike" cap="none" normalizeH="0" baseline="0" dirty="0">
                        <a:ln>
                          <a:noFill/>
                        </a:ln>
                        <a:solidFill>
                          <a:srgbClr val="FFB5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r>
              <a:tr h="318185">
                <a:tc>
                  <a:txBody>
                    <a:bodyPr/>
                    <a:lstStyle/>
                    <a:p>
                      <a:r>
                        <a:rPr lang="en-US" sz="1400" dirty="0" smtClean="0">
                          <a:latin typeface="+mn-lt"/>
                        </a:rPr>
                        <a:t>Platform</a:t>
                      </a:r>
                      <a:r>
                        <a:rPr lang="en-US" sz="1400" baseline="0" dirty="0" smtClean="0">
                          <a:latin typeface="+mn-lt"/>
                        </a:rPr>
                        <a:t> Support</a:t>
                      </a:r>
                      <a:endParaRPr lang="en-US" sz="1400" dirty="0">
                        <a:latin typeface="+mn-lt"/>
                      </a:endParaRPr>
                    </a:p>
                  </a:txBody>
                  <a:tcPr marL="67576" marR="67576" marT="67600" marB="67600" anchor="ctr" horzOverflow="overflow"/>
                </a:tc>
                <a:tc>
                  <a:txBody>
                    <a:bodyPr/>
                    <a:lstStyle/>
                    <a:p>
                      <a:pPr algn="ctr"/>
                      <a:r>
                        <a:rPr lang="en-US" sz="1400" b="1" dirty="0" smtClean="0">
                          <a:solidFill>
                            <a:srgbClr val="008000"/>
                          </a:solidFill>
                          <a:latin typeface="+mn-lt"/>
                        </a:rPr>
                        <a:t>All</a:t>
                      </a:r>
                      <a:endParaRPr lang="en-US" sz="1400" b="1" dirty="0">
                        <a:solidFill>
                          <a:srgbClr val="008000"/>
                        </a:solidFill>
                        <a:latin typeface="+mn-lt"/>
                      </a:endParaRPr>
                    </a:p>
                  </a:txBody>
                  <a:tcPr marL="121635" marR="121635" marT="60839" marB="60839" anchor="ctr"/>
                </a:tc>
                <a:tc>
                  <a:txBody>
                    <a:bodyPr/>
                    <a:lstStyle/>
                    <a:p>
                      <a:pPr algn="ctr"/>
                      <a:r>
                        <a:rPr lang="en-US" sz="1400" b="1" dirty="0" smtClean="0">
                          <a:solidFill>
                            <a:srgbClr val="008000"/>
                          </a:solidFill>
                          <a:latin typeface="+mn-lt"/>
                        </a:rPr>
                        <a:t>All</a:t>
                      </a:r>
                      <a:endParaRPr lang="en-US" sz="1400" b="1" dirty="0">
                        <a:solidFill>
                          <a:srgbClr val="008000"/>
                        </a:solidFill>
                        <a:latin typeface="+mn-lt"/>
                      </a:endParaRPr>
                    </a:p>
                  </a:txBody>
                  <a:tcPr marL="121635" marR="121635" marT="60839" marB="60839" anchor="ctr"/>
                </a:tc>
                <a:tc>
                  <a:txBody>
                    <a:bodyPr/>
                    <a:lstStyle/>
                    <a:p>
                      <a:pPr algn="ctr"/>
                      <a:r>
                        <a:rPr lang="en-US" sz="1400" b="1" dirty="0" smtClean="0">
                          <a:solidFill>
                            <a:srgbClr val="008000"/>
                          </a:solidFill>
                          <a:latin typeface="+mn-lt"/>
                        </a:rPr>
                        <a:t>Linux</a:t>
                      </a:r>
                      <a:endParaRPr lang="en-US" sz="1400" b="1" dirty="0">
                        <a:solidFill>
                          <a:srgbClr val="008000"/>
                        </a:solidFill>
                        <a:latin typeface="+mn-lt"/>
                      </a:endParaRPr>
                    </a:p>
                  </a:txBody>
                  <a:tcPr marL="121635" marR="121635" marT="60839" marB="60839" anchor="ctr"/>
                </a:tc>
                <a:tc>
                  <a:txBody>
                    <a:bodyPr/>
                    <a:lstStyle/>
                    <a:p>
                      <a:pPr algn="ctr"/>
                      <a:r>
                        <a:rPr lang="en-US" sz="1400" b="1" dirty="0" smtClean="0">
                          <a:solidFill>
                            <a:srgbClr val="008000"/>
                          </a:solidFill>
                          <a:latin typeface="+mn-lt"/>
                        </a:rPr>
                        <a:t>Linux</a:t>
                      </a:r>
                      <a:endParaRPr lang="en-US" sz="1400" b="1" dirty="0">
                        <a:solidFill>
                          <a:srgbClr val="008000"/>
                        </a:solidFill>
                        <a:latin typeface="+mn-lt"/>
                      </a:endParaRPr>
                    </a:p>
                  </a:txBody>
                  <a:tcPr marL="121635" marR="121635" marT="60839" marB="60839" anchor="ctr"/>
                </a:tc>
                <a:tc>
                  <a:txBody>
                    <a:bodyPr/>
                    <a:lstStyle/>
                    <a:p>
                      <a:pPr algn="ctr"/>
                      <a:r>
                        <a:rPr lang="en-US" sz="1400" b="1" dirty="0" smtClean="0">
                          <a:solidFill>
                            <a:srgbClr val="FFB500"/>
                          </a:solidFill>
                          <a:latin typeface="+mn-lt"/>
                        </a:rPr>
                        <a:t>Solaris</a:t>
                      </a:r>
                      <a:endParaRPr lang="en-US" sz="1400" b="1" dirty="0">
                        <a:solidFill>
                          <a:srgbClr val="FFB500"/>
                        </a:solidFill>
                        <a:latin typeface="+mn-lt"/>
                      </a:endParaRPr>
                    </a:p>
                  </a:txBody>
                  <a:tcPr marL="121635" marR="121635" marT="60839" marB="60839" anchor="ctr"/>
                </a:tc>
                <a:tc>
                  <a:txBody>
                    <a:bodyPr/>
                    <a:lstStyle/>
                    <a:p>
                      <a:pPr algn="ctr"/>
                      <a:r>
                        <a:rPr lang="en-US" sz="1400" b="1" dirty="0" smtClean="0">
                          <a:solidFill>
                            <a:srgbClr val="FFB500"/>
                          </a:solidFill>
                          <a:latin typeface="+mn-lt"/>
                        </a:rPr>
                        <a:t>Windows</a:t>
                      </a:r>
                      <a:endParaRPr lang="en-US" sz="1400" b="1" dirty="0">
                        <a:solidFill>
                          <a:srgbClr val="FFB500"/>
                        </a:solidFill>
                        <a:latin typeface="+mn-lt"/>
                      </a:endParaRPr>
                    </a:p>
                  </a:txBody>
                  <a:tcPr marL="121635" marR="121635" marT="60839" marB="60839" anchor="ctr"/>
                </a:tc>
                <a:tc>
                  <a:txBody>
                    <a:bodyPr/>
                    <a:lstStyle/>
                    <a:p>
                      <a:pPr algn="ctr"/>
                      <a:r>
                        <a:rPr lang="en-US" sz="1400" b="1" dirty="0" smtClean="0">
                          <a:solidFill>
                            <a:srgbClr val="008000"/>
                          </a:solidFill>
                          <a:latin typeface="+mn-lt"/>
                        </a:rPr>
                        <a:t>Linux</a:t>
                      </a:r>
                      <a:endParaRPr lang="en-US" sz="1400" b="1" dirty="0">
                        <a:solidFill>
                          <a:srgbClr val="008000"/>
                        </a:solidFill>
                        <a:latin typeface="+mn-lt"/>
                      </a:endParaRPr>
                    </a:p>
                  </a:txBody>
                  <a:tcPr marL="121635" marR="121635" marT="60839" marB="60839" anchor="ctr"/>
                </a:tc>
                <a:tc>
                  <a:txBody>
                    <a:bodyPr/>
                    <a:lstStyle/>
                    <a:p>
                      <a:pPr algn="ctr"/>
                      <a:r>
                        <a:rPr lang="en-US" sz="1400" b="1" dirty="0" smtClean="0">
                          <a:solidFill>
                            <a:srgbClr val="008000"/>
                          </a:solidFill>
                          <a:latin typeface="+mn-lt"/>
                        </a:rPr>
                        <a:t>All</a:t>
                      </a:r>
                      <a:endParaRPr lang="en-US" sz="1400" b="1" dirty="0">
                        <a:solidFill>
                          <a:srgbClr val="008000"/>
                        </a:solidFill>
                        <a:latin typeface="+mn-lt"/>
                      </a:endParaRPr>
                    </a:p>
                  </a:txBody>
                  <a:tcPr marL="121635" marR="121635" marT="60839" marB="60839" anchor="ctr"/>
                </a:tc>
              </a:tr>
              <a:tr h="487646">
                <a:tc>
                  <a:txBody>
                    <a:bodyPr/>
                    <a:lstStyle/>
                    <a:p>
                      <a:r>
                        <a:rPr lang="en-US" sz="1400" dirty="0" smtClean="0">
                          <a:latin typeface="+mn-lt"/>
                        </a:rPr>
                        <a:t>Clustering Mode</a:t>
                      </a:r>
                      <a:endParaRPr lang="en-US" sz="1400" dirty="0">
                        <a:latin typeface="+mn-lt"/>
                      </a:endParaRPr>
                    </a:p>
                  </a:txBody>
                  <a:tcPr marL="67576" marR="67576" marT="67600" marB="67600" anchor="ctr" horzOverflow="overflow"/>
                </a:tc>
                <a:tc>
                  <a:txBody>
                    <a:bodyPr/>
                    <a:lstStyle/>
                    <a:p>
                      <a:pPr algn="ctr"/>
                      <a:r>
                        <a:rPr lang="en-US" sz="1400" b="1" dirty="0" smtClean="0">
                          <a:latin typeface="+mn-lt"/>
                        </a:rPr>
                        <a:t>Master</a:t>
                      </a:r>
                      <a:r>
                        <a:rPr lang="en-US" sz="1400" b="1" baseline="0" dirty="0" smtClean="0">
                          <a:latin typeface="+mn-lt"/>
                        </a:rPr>
                        <a:t> + Slaves</a:t>
                      </a:r>
                      <a:endParaRPr lang="en-US" sz="1400" b="1" dirty="0">
                        <a:latin typeface="+mn-lt"/>
                      </a:endParaRPr>
                    </a:p>
                  </a:txBody>
                  <a:tcPr marL="121635" marR="121635" marT="60839" marB="608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mn-lt"/>
                        </a:rPr>
                        <a:t>Master</a:t>
                      </a:r>
                      <a:r>
                        <a:rPr lang="en-US" sz="1400" b="1" baseline="0" dirty="0" smtClean="0">
                          <a:latin typeface="+mn-lt"/>
                        </a:rPr>
                        <a:t> + Slaves</a:t>
                      </a:r>
                      <a:endParaRPr lang="en-US" sz="1400" b="1" dirty="0" smtClean="0">
                        <a:latin typeface="+mn-lt"/>
                      </a:endParaRPr>
                    </a:p>
                  </a:txBody>
                  <a:tcPr marL="121635" marR="121635" marT="60839" marB="60839" anchor="ctr"/>
                </a:tc>
                <a:tc>
                  <a:txBody>
                    <a:bodyPr/>
                    <a:lstStyle/>
                    <a:p>
                      <a:pPr algn="ctr"/>
                      <a:r>
                        <a:rPr lang="en-US" sz="1400" b="1" dirty="0" smtClean="0">
                          <a:latin typeface="+mn-lt"/>
                        </a:rPr>
                        <a:t>Active/Passive</a:t>
                      </a:r>
                      <a:endParaRPr lang="en-US" sz="1400" b="1" dirty="0">
                        <a:latin typeface="+mn-lt"/>
                      </a:endParaRPr>
                    </a:p>
                  </a:txBody>
                  <a:tcPr marL="121635" marR="121635" marT="60839" marB="60839" anchor="ctr"/>
                </a:tc>
                <a:tc>
                  <a:txBody>
                    <a:bodyPr/>
                    <a:lstStyle/>
                    <a:p>
                      <a:pPr algn="ctr"/>
                      <a:r>
                        <a:rPr lang="en-US" sz="1400" b="1" dirty="0" smtClean="0">
                          <a:latin typeface="+mn-lt"/>
                        </a:rPr>
                        <a:t>Active/Passive</a:t>
                      </a:r>
                      <a:endParaRPr lang="en-US" sz="1400" b="1" dirty="0">
                        <a:latin typeface="+mn-lt"/>
                      </a:endParaRPr>
                    </a:p>
                  </a:txBody>
                  <a:tcPr marL="121635" marR="121635" marT="60839" marB="608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mn-lt"/>
                        </a:rPr>
                        <a:t>Active/Passive</a:t>
                      </a:r>
                    </a:p>
                  </a:txBody>
                  <a:tcPr marL="121635" marR="121635" marT="60839" marB="608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mn-lt"/>
                        </a:rPr>
                        <a:t>Active/Passive</a:t>
                      </a:r>
                    </a:p>
                  </a:txBody>
                  <a:tcPr marL="121635" marR="121635" marT="60839" marB="60839"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mn-lt"/>
                        </a:rPr>
                        <a:t>Active/Passive</a:t>
                      </a:r>
                    </a:p>
                  </a:txBody>
                  <a:tcPr marL="121635" marR="121635" marT="60839" marB="60839" anchor="ctr"/>
                </a:tc>
                <a:tc>
                  <a:txBody>
                    <a:bodyPr/>
                    <a:lstStyle/>
                    <a:p>
                      <a:pPr algn="ctr"/>
                      <a:r>
                        <a:rPr lang="en-US" sz="1400" b="1" dirty="0" smtClean="0">
                          <a:solidFill>
                            <a:srgbClr val="008000"/>
                          </a:solidFill>
                          <a:latin typeface="+mn-lt"/>
                        </a:rPr>
                        <a:t>Multi-Master</a:t>
                      </a:r>
                      <a:endParaRPr lang="en-US" sz="1400" b="1" dirty="0">
                        <a:solidFill>
                          <a:srgbClr val="008000"/>
                        </a:solidFill>
                        <a:latin typeface="+mn-lt"/>
                      </a:endParaRPr>
                    </a:p>
                  </a:txBody>
                  <a:tcPr marL="121635" marR="121635" marT="60839" marB="60839" anchor="ctr"/>
                </a:tc>
              </a:tr>
              <a:tr h="318185">
                <a:tc>
                  <a:txBody>
                    <a:bodyPr/>
                    <a:lstStyle/>
                    <a:p>
                      <a:r>
                        <a:rPr lang="en-US" sz="1400" dirty="0" smtClean="0">
                          <a:latin typeface="+mn-lt"/>
                        </a:rPr>
                        <a:t>Failover Time</a:t>
                      </a:r>
                      <a:endParaRPr lang="en-US" sz="1400" dirty="0">
                        <a:latin typeface="+mn-lt"/>
                      </a:endParaRPr>
                    </a:p>
                  </a:txBody>
                  <a:tcPr marL="67576" marR="67576" marT="67600" marB="67600" anchor="ctr" horzOverflow="overflow"/>
                </a:tc>
                <a:tc>
                  <a:txBody>
                    <a:bodyPr/>
                    <a:lstStyle/>
                    <a:p>
                      <a:pPr algn="ctr"/>
                      <a:r>
                        <a:rPr lang="en-US" sz="1400" b="1" dirty="0" smtClean="0">
                          <a:latin typeface="+mn-lt"/>
                        </a:rPr>
                        <a:t>N/A</a:t>
                      </a:r>
                      <a:endParaRPr lang="en-US" sz="1400" b="1" dirty="0">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smtClean="0">
                          <a:latin typeface="+mn-lt"/>
                        </a:rPr>
                        <a:t>Secs</a:t>
                      </a:r>
                      <a:endParaRPr lang="en-US" sz="1400" b="1" dirty="0" smtClean="0">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smtClean="0">
                          <a:latin typeface="+mn-lt"/>
                        </a:rPr>
                        <a:t>Secs</a:t>
                      </a:r>
                      <a:r>
                        <a:rPr lang="en-US" sz="1400" b="1" dirty="0" smtClean="0">
                          <a:latin typeface="+mn-lt"/>
                        </a:rPr>
                        <a:t> +</a:t>
                      </a: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smtClean="0">
                          <a:latin typeface="+mn-lt"/>
                        </a:rPr>
                        <a:t>Secs</a:t>
                      </a:r>
                      <a:r>
                        <a:rPr lang="en-US" sz="1400" b="1" dirty="0" smtClean="0">
                          <a:latin typeface="+mn-lt"/>
                        </a:rPr>
                        <a:t> +</a:t>
                      </a: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smtClean="0">
                          <a:latin typeface="+mn-lt"/>
                        </a:rPr>
                        <a:t>Secs</a:t>
                      </a:r>
                      <a:r>
                        <a:rPr lang="en-US" sz="1400" b="1" dirty="0" smtClean="0">
                          <a:latin typeface="+mn-lt"/>
                        </a:rPr>
                        <a:t> +</a:t>
                      </a: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smtClean="0">
                          <a:latin typeface="+mn-lt"/>
                        </a:rPr>
                        <a:t>Secs</a:t>
                      </a:r>
                      <a:r>
                        <a:rPr lang="en-US" sz="1400" b="1" dirty="0" smtClean="0">
                          <a:latin typeface="+mn-lt"/>
                        </a:rPr>
                        <a:t> +</a:t>
                      </a: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err="1" smtClean="0">
                          <a:latin typeface="+mn-lt"/>
                        </a:rPr>
                        <a:t>Secs</a:t>
                      </a:r>
                      <a:r>
                        <a:rPr lang="en-US" sz="1400" b="1" dirty="0" smtClean="0">
                          <a:latin typeface="+mn-lt"/>
                        </a:rPr>
                        <a:t> +</a:t>
                      </a: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latin typeface="+mn-lt"/>
                        </a:rPr>
                        <a:t>&lt; 1 Sec</a:t>
                      </a:r>
                    </a:p>
                  </a:txBody>
                  <a:tcPr marL="121635" marR="121635" marT="60839" marB="60839" anchor="ctr"/>
                </a:tc>
              </a:tr>
              <a:tr h="318185">
                <a:tc>
                  <a:txBody>
                    <a:bodyPr/>
                    <a:lstStyle/>
                    <a:p>
                      <a:r>
                        <a:rPr lang="en-US" sz="1400" dirty="0" smtClean="0">
                          <a:latin typeface="+mn-lt"/>
                        </a:rPr>
                        <a:t>Scale-out</a:t>
                      </a:r>
                      <a:endParaRPr lang="en-US" sz="1400" dirty="0">
                        <a:latin typeface="+mn-lt"/>
                      </a:endParaRPr>
                    </a:p>
                  </a:txBody>
                  <a:tcPr marL="67576" marR="67576" marT="67600" marB="67600" anchor="ctr" horzOverflow="overflow"/>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FFB500"/>
                          </a:solidFill>
                          <a:latin typeface="+mn-lt"/>
                        </a:rPr>
                        <a:t>Reads</a:t>
                      </a: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r>
              <a:tr h="318185">
                <a:tc>
                  <a:txBody>
                    <a:bodyPr/>
                    <a:lstStyle/>
                    <a:p>
                      <a:r>
                        <a:rPr lang="en-US" sz="1400" dirty="0" smtClean="0">
                          <a:latin typeface="+mn-lt"/>
                        </a:rPr>
                        <a:t>Cross-shard operations</a:t>
                      </a:r>
                      <a:endParaRPr lang="en-US" sz="1400" dirty="0">
                        <a:latin typeface="+mn-lt"/>
                      </a:endParaRPr>
                    </a:p>
                  </a:txBody>
                  <a:tcPr marL="67576" marR="67576" marT="67600" marB="67600" anchor="ctr" horzOverflow="overflow"/>
                </a:tc>
                <a:tc>
                  <a:txBody>
                    <a:bodyPr/>
                    <a:lstStyle/>
                    <a:p>
                      <a:pPr algn="ctr"/>
                      <a:r>
                        <a:rPr lang="en-US" sz="1400" b="1" dirty="0" smtClean="0">
                          <a:latin typeface="+mn-lt"/>
                        </a:rPr>
                        <a:t>N/A</a:t>
                      </a:r>
                      <a:endParaRPr lang="en-US" sz="1400" b="1" dirty="0">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algn="ctr"/>
                      <a:r>
                        <a:rPr lang="en-US" sz="1400" b="1" dirty="0" smtClean="0">
                          <a:latin typeface="+mn-lt"/>
                        </a:rPr>
                        <a:t>N/A</a:t>
                      </a:r>
                      <a:endParaRPr lang="en-US" sz="1400" b="1" dirty="0">
                        <a:latin typeface="+mn-lt"/>
                      </a:endParaRPr>
                    </a:p>
                  </a:txBody>
                  <a:tcPr marL="121635" marR="121635" marT="60839" marB="60839" anchor="ctr"/>
                </a:tc>
                <a:tc>
                  <a:txBody>
                    <a:bodyPr/>
                    <a:lstStyle/>
                    <a:p>
                      <a:pPr algn="ctr"/>
                      <a:r>
                        <a:rPr lang="en-US" sz="1400" b="1" dirty="0" smtClean="0">
                          <a:latin typeface="+mn-lt"/>
                        </a:rPr>
                        <a:t>N/A</a:t>
                      </a:r>
                      <a:endParaRPr lang="en-US" sz="1400" b="1" dirty="0">
                        <a:latin typeface="+mn-lt"/>
                      </a:endParaRPr>
                    </a:p>
                  </a:txBody>
                  <a:tcPr marL="121635" marR="121635" marT="60839" marB="60839" anchor="ctr"/>
                </a:tc>
                <a:tc>
                  <a:txBody>
                    <a:bodyPr/>
                    <a:lstStyle/>
                    <a:p>
                      <a:pPr algn="ctr"/>
                      <a:r>
                        <a:rPr lang="en-US" sz="1400" b="1" dirty="0" smtClean="0">
                          <a:latin typeface="+mn-lt"/>
                        </a:rPr>
                        <a:t>N/A</a:t>
                      </a:r>
                      <a:endParaRPr lang="en-US" sz="1400" b="1" dirty="0">
                        <a:latin typeface="+mn-lt"/>
                      </a:endParaRPr>
                    </a:p>
                  </a:txBody>
                  <a:tcPr marL="121635" marR="121635" marT="60839" marB="60839" anchor="ctr"/>
                </a:tc>
                <a:tc>
                  <a:txBody>
                    <a:bodyPr/>
                    <a:lstStyle/>
                    <a:p>
                      <a:pPr algn="ctr"/>
                      <a:r>
                        <a:rPr lang="en-US" sz="1400" b="1" dirty="0" smtClean="0">
                          <a:latin typeface="+mn-lt"/>
                        </a:rPr>
                        <a:t>N/A</a:t>
                      </a:r>
                      <a:endParaRPr lang="en-US" sz="1400" b="1" dirty="0">
                        <a:latin typeface="+mn-lt"/>
                      </a:endParaRPr>
                    </a:p>
                  </a:txBody>
                  <a:tcPr marL="121635" marR="121635" marT="60839" marB="60839" anchor="ctr"/>
                </a:tc>
                <a:tc>
                  <a:txBody>
                    <a:bodyPr/>
                    <a:lstStyle/>
                    <a:p>
                      <a:pPr algn="ctr"/>
                      <a:r>
                        <a:rPr lang="en-US" sz="1400" b="1" dirty="0" smtClean="0">
                          <a:latin typeface="+mn-lt"/>
                        </a:rPr>
                        <a:t>N/A</a:t>
                      </a:r>
                      <a:endParaRPr lang="en-US" sz="1400" b="1" dirty="0">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r>
              <a:tr h="318185">
                <a:tc>
                  <a:txBody>
                    <a:bodyPr/>
                    <a:lstStyle/>
                    <a:p>
                      <a:r>
                        <a:rPr lang="en-US" sz="1400" dirty="0" smtClean="0">
                          <a:latin typeface="+mn-lt"/>
                        </a:rPr>
                        <a:t>Transparent routing</a:t>
                      </a:r>
                      <a:endParaRPr lang="en-US" sz="1400" dirty="0">
                        <a:latin typeface="+mn-lt"/>
                      </a:endParaRPr>
                    </a:p>
                  </a:txBody>
                  <a:tcPr marL="67576" marR="67576" marT="67600" marB="67600" anchor="ctr"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algn="ctr"/>
                      <a:r>
                        <a:rPr lang="en-US" sz="1400" b="1" dirty="0" smtClean="0">
                          <a:solidFill>
                            <a:srgbClr val="FFB500"/>
                          </a:solidFill>
                          <a:latin typeface="+mn-lt"/>
                        </a:rPr>
                        <a:t>For</a:t>
                      </a:r>
                      <a:r>
                        <a:rPr lang="en-US" sz="1400" b="1" baseline="0" dirty="0" smtClean="0">
                          <a:solidFill>
                            <a:srgbClr val="FFB500"/>
                          </a:solidFill>
                          <a:latin typeface="+mn-lt"/>
                        </a:rPr>
                        <a:t> </a:t>
                      </a:r>
                      <a:r>
                        <a:rPr lang="en-US" sz="1400" b="1" dirty="0" smtClean="0">
                          <a:solidFill>
                            <a:srgbClr val="FFB500"/>
                          </a:solidFill>
                          <a:latin typeface="+mn-lt"/>
                        </a:rPr>
                        <a:t>HA</a:t>
                      </a:r>
                      <a:endParaRPr lang="en-US" sz="1400" b="1" dirty="0">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r>
              <a:tr h="318185">
                <a:tc>
                  <a:txBody>
                    <a:bodyPr/>
                    <a:lstStyle/>
                    <a:p>
                      <a:r>
                        <a:rPr lang="en-US" sz="1400" dirty="0" smtClean="0">
                          <a:latin typeface="+mn-lt"/>
                        </a:rPr>
                        <a:t>Shared</a:t>
                      </a:r>
                      <a:r>
                        <a:rPr lang="en-US" sz="1400" baseline="0" dirty="0" smtClean="0">
                          <a:latin typeface="+mn-lt"/>
                        </a:rPr>
                        <a:t> </a:t>
                      </a:r>
                      <a:r>
                        <a:rPr lang="en-US" sz="1400" dirty="0" smtClean="0">
                          <a:latin typeface="+mn-lt"/>
                        </a:rPr>
                        <a:t>Nothing</a:t>
                      </a:r>
                      <a:endParaRPr lang="en-US" sz="1400" dirty="0">
                        <a:latin typeface="+mn-lt"/>
                      </a:endParaRPr>
                    </a:p>
                  </a:txBody>
                  <a:tcPr marL="67576" marR="67576" marT="67600" marB="67600" anchor="ctr" horzOverflow="overflow"/>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Tx/>
                        <a:buNone/>
                        <a:tabLst/>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a:ln>
                          <a:noFill/>
                        </a:ln>
                        <a:solidFill>
                          <a:srgbClr val="008000"/>
                        </a:solidFill>
                        <a:effectLst/>
                        <a:latin typeface="+mn-lt"/>
                        <a:ea typeface="ＭＳ Ｐゴシック" charset="-128"/>
                        <a:cs typeface="ＭＳ Ｐゴシック" charset="-128"/>
                      </a:endParaRPr>
                    </a:p>
                  </a:txBody>
                  <a:tcPr marL="121635" marR="121635" marT="60839" marB="60839" anchor="ctr"/>
                </a:tc>
              </a:tr>
              <a:tr h="318185">
                <a:tc>
                  <a:txBody>
                    <a:bodyPr/>
                    <a:lstStyle/>
                    <a:p>
                      <a:r>
                        <a:rPr lang="en-US" sz="1400" dirty="0" smtClean="0">
                          <a:latin typeface="+mn-lt"/>
                        </a:rPr>
                        <a:t>Storage Engine</a:t>
                      </a:r>
                      <a:endParaRPr lang="en-US" sz="1400" dirty="0">
                        <a:latin typeface="+mn-lt"/>
                      </a:endParaRPr>
                    </a:p>
                  </a:txBody>
                  <a:tcPr marL="67576" marR="67576" marT="67600" marB="67600" anchor="ctr"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InnoDB+</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InnoDB+</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InnoDB+</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InnoDB+</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InnoDB+</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InnoDB+</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InnoDB+</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FFB500"/>
                          </a:solidFill>
                          <a:latin typeface="+mn-lt"/>
                        </a:rPr>
                        <a:t>NDB</a:t>
                      </a:r>
                      <a:endParaRPr lang="en-US" sz="1400" b="1" dirty="0" smtClean="0">
                        <a:solidFill>
                          <a:srgbClr val="FF1414"/>
                        </a:solidFill>
                        <a:latin typeface="+mn-lt"/>
                      </a:endParaRPr>
                    </a:p>
                  </a:txBody>
                  <a:tcPr marL="121635" marR="121635" marT="60839" marB="60839" anchor="ctr"/>
                </a:tc>
              </a:tr>
              <a:tr h="318185">
                <a:tc>
                  <a:txBody>
                    <a:bodyPr/>
                    <a:lstStyle/>
                    <a:p>
                      <a:r>
                        <a:rPr lang="en-US" sz="1400" dirty="0" smtClean="0">
                          <a:latin typeface="+mn-lt"/>
                        </a:rPr>
                        <a:t>Single</a:t>
                      </a:r>
                      <a:r>
                        <a:rPr lang="en-US" sz="1400" baseline="0" dirty="0" smtClean="0">
                          <a:latin typeface="+mn-lt"/>
                        </a:rPr>
                        <a:t> Vendor</a:t>
                      </a:r>
                      <a:r>
                        <a:rPr lang="en-US" sz="1400" dirty="0" smtClean="0">
                          <a:latin typeface="+mn-lt"/>
                        </a:rPr>
                        <a:t> Support</a:t>
                      </a:r>
                      <a:endParaRPr lang="en-US" sz="1400" dirty="0">
                        <a:latin typeface="+mn-lt"/>
                      </a:endParaRPr>
                    </a:p>
                  </a:txBody>
                  <a:tcPr marL="67576" marR="67576" marT="67600" marB="67600" anchor="ctr" horzOverflow="overflow"/>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FF1414"/>
                          </a:solidFill>
                          <a:effectLst/>
                          <a:latin typeface="+mn-lt"/>
                        </a:rPr>
                        <a:t>✖</a:t>
                      </a:r>
                      <a:endParaRPr lang="en-US" sz="1400" b="1" dirty="0" smtClean="0">
                        <a:solidFill>
                          <a:srgbClr val="FF1414"/>
                        </a:solidFill>
                        <a:latin typeface="+mn-lt"/>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cap="none" normalizeH="0" baseline="0" dirty="0" smtClean="0">
                          <a:ln>
                            <a:noFill/>
                          </a:ln>
                          <a:solidFill>
                            <a:srgbClr val="008000"/>
                          </a:solidFill>
                          <a:effectLst/>
                          <a:latin typeface="+mn-lt"/>
                        </a:rPr>
                        <a:t>✔</a:t>
                      </a:r>
                      <a:endParaRPr kumimoji="0" lang="en-US" sz="1400" b="1" i="0" u="none" strike="noStrike" cap="none" normalizeH="0" baseline="0" dirty="0" smtClean="0">
                        <a:ln>
                          <a:noFill/>
                        </a:ln>
                        <a:solidFill>
                          <a:srgbClr val="008000"/>
                        </a:solidFill>
                        <a:effectLst/>
                        <a:latin typeface="+mn-lt"/>
                        <a:ea typeface="ＭＳ Ｐゴシック" charset="-128"/>
                        <a:cs typeface="ＭＳ Ｐゴシック" charset="-128"/>
                      </a:endParaRPr>
                    </a:p>
                  </a:txBody>
                  <a:tcPr marL="121635" marR="121635" marT="60839" marB="60839" anchor="ctr"/>
                </a:tc>
              </a:tr>
            </a:tbl>
          </a:graphicData>
        </a:graphic>
      </p:graphicFrame>
      <p:sp>
        <p:nvSpPr>
          <p:cNvPr id="2" name="Date Placeholder 1"/>
          <p:cNvSpPr>
            <a:spLocks noGrp="1"/>
          </p:cNvSpPr>
          <p:nvPr>
            <p:ph type="dt" sz="half" idx="10"/>
          </p:nvPr>
        </p:nvSpPr>
        <p:spPr/>
        <p:txBody>
          <a:bodyPr/>
          <a:lstStyle/>
          <a:p>
            <a:r>
              <a:rPr lang="en-GB" smtClean="0"/>
              <a:t>February 2015</a:t>
            </a:r>
            <a:endParaRPr lang="en-GB"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11</a:t>
            </a:fld>
            <a:endParaRPr lang="en-US" dirty="0"/>
          </a:p>
        </p:txBody>
      </p:sp>
    </p:spTree>
    <p:extLst>
      <p:ext uri="{BB962C8B-B14F-4D97-AF65-F5344CB8AC3E}">
        <p14:creationId xmlns:p14="http://schemas.microsoft.com/office/powerpoint/2010/main" val="156286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p:cNvSpPr/>
          <p:nvPr/>
        </p:nvSpPr>
        <p:spPr bwMode="auto">
          <a:xfrm>
            <a:off x="5383398" y="4435987"/>
            <a:ext cx="4773956" cy="1905000"/>
          </a:xfrm>
          <a:prstGeom prst="roundRect">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0" tIns="0" rIns="0" bIns="0"/>
          <a:lstStyle/>
          <a:p>
            <a:pPr marL="302631" indent="-302631">
              <a:spcBef>
                <a:spcPct val="20000"/>
              </a:spcBef>
              <a:buClr>
                <a:schemeClr val="accent1"/>
              </a:buClr>
              <a:buFontTx/>
              <a:buChar char="•"/>
              <a:defRPr/>
            </a:pPr>
            <a:endParaRPr lang="en-US" sz="3200">
              <a:solidFill>
                <a:schemeClr val="tx1"/>
              </a:solidFill>
              <a:latin typeface="Arial" charset="0"/>
            </a:endParaRPr>
          </a:p>
        </p:txBody>
      </p:sp>
      <p:sp>
        <p:nvSpPr>
          <p:cNvPr id="101378" name="Title 1"/>
          <p:cNvSpPr>
            <a:spLocks noGrp="1"/>
          </p:cNvSpPr>
          <p:nvPr>
            <p:ph type="title"/>
          </p:nvPr>
        </p:nvSpPr>
        <p:spPr>
          <a:xfrm>
            <a:off x="531812" y="281468"/>
            <a:ext cx="11125200" cy="889000"/>
          </a:xfrm>
        </p:spPr>
        <p:txBody>
          <a:bodyPr/>
          <a:lstStyle/>
          <a:p>
            <a:r>
              <a:rPr lang="en-US" smtClean="0"/>
              <a:t>Why Replicate?</a:t>
            </a:r>
            <a:endParaRPr lang="en-US" dirty="0"/>
          </a:p>
        </p:txBody>
      </p:sp>
      <p:sp>
        <p:nvSpPr>
          <p:cNvPr id="101379" name="Content Placeholder 2"/>
          <p:cNvSpPr>
            <a:spLocks noGrp="1"/>
          </p:cNvSpPr>
          <p:nvPr>
            <p:ph idx="1"/>
          </p:nvPr>
        </p:nvSpPr>
        <p:spPr>
          <a:xfrm>
            <a:off x="531151" y="1399069"/>
            <a:ext cx="11126522" cy="4419600"/>
          </a:xfrm>
        </p:spPr>
        <p:txBody>
          <a:bodyPr/>
          <a:lstStyle/>
          <a:p>
            <a:r>
              <a:rPr lang="en-US" dirty="0" smtClean="0"/>
              <a:t>Duplicates database from a “master” to a “slave”</a:t>
            </a:r>
          </a:p>
          <a:p>
            <a:pPr lvl="1"/>
            <a:r>
              <a:rPr lang="en-US" dirty="0" smtClean="0"/>
              <a:t>Redundant copies of the data provide foundation for High Availability</a:t>
            </a:r>
          </a:p>
          <a:p>
            <a:pPr lvl="1"/>
            <a:r>
              <a:rPr lang="en-US" dirty="0" smtClean="0"/>
              <a:t>Scale out by distributing queries across the replication farm</a:t>
            </a:r>
            <a:endParaRPr lang="en-US" dirty="0"/>
          </a:p>
        </p:txBody>
      </p:sp>
      <p:grpSp>
        <p:nvGrpSpPr>
          <p:cNvPr id="101380" name="Group 112"/>
          <p:cNvGrpSpPr>
            <a:grpSpLocks noChangeAspect="1"/>
          </p:cNvGrpSpPr>
          <p:nvPr/>
        </p:nvGrpSpPr>
        <p:grpSpPr bwMode="auto">
          <a:xfrm>
            <a:off x="2234620" y="4588387"/>
            <a:ext cx="1208303" cy="1055688"/>
            <a:chOff x="2743200" y="4538472"/>
            <a:chExt cx="722376" cy="1038352"/>
          </a:xfrm>
        </p:grpSpPr>
        <p:pic>
          <p:nvPicPr>
            <p:cNvPr id="101418" name="Picture 9"/>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38472"/>
              <a:ext cx="563626" cy="103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19"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8076" y="5106924"/>
              <a:ext cx="317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381" name="Picture 11" descr="scro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7528" y="5502787"/>
            <a:ext cx="1032825" cy="77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19" descr="penci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059" y="5121786"/>
            <a:ext cx="80624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3" name="Group 112"/>
          <p:cNvGrpSpPr>
            <a:grpSpLocks noChangeAspect="1"/>
          </p:cNvGrpSpPr>
          <p:nvPr/>
        </p:nvGrpSpPr>
        <p:grpSpPr bwMode="auto">
          <a:xfrm>
            <a:off x="5992841" y="4664585"/>
            <a:ext cx="689854" cy="603251"/>
            <a:chOff x="2743200" y="4538472"/>
            <a:chExt cx="722376" cy="1038352"/>
          </a:xfrm>
        </p:grpSpPr>
        <p:pic>
          <p:nvPicPr>
            <p:cNvPr id="101416" name="Picture 9"/>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38472"/>
              <a:ext cx="563626" cy="103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17"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8076" y="5106924"/>
              <a:ext cx="317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1384" name="TextBox 14"/>
          <p:cNvSpPr txBox="1">
            <a:spLocks noChangeArrowheads="1"/>
          </p:cNvSpPr>
          <p:nvPr/>
        </p:nvSpPr>
        <p:spPr bwMode="auto">
          <a:xfrm>
            <a:off x="1144742" y="4302636"/>
            <a:ext cx="1625177" cy="49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b="1" dirty="0">
                <a:solidFill>
                  <a:schemeClr val="tx1">
                    <a:lumMod val="50000"/>
                  </a:schemeClr>
                </a:solidFill>
              </a:rPr>
              <a:t>Master</a:t>
            </a:r>
          </a:p>
        </p:txBody>
      </p:sp>
      <p:sp>
        <p:nvSpPr>
          <p:cNvPr id="101385" name="TextBox 16"/>
          <p:cNvSpPr txBox="1">
            <a:spLocks noChangeArrowheads="1"/>
          </p:cNvSpPr>
          <p:nvPr/>
        </p:nvSpPr>
        <p:spPr bwMode="auto">
          <a:xfrm>
            <a:off x="10120284" y="5617266"/>
            <a:ext cx="1320456" cy="49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400" b="1" dirty="0">
                <a:solidFill>
                  <a:schemeClr val="tx1">
                    <a:lumMod val="50000"/>
                  </a:schemeClr>
                </a:solidFill>
              </a:rPr>
              <a:t>Slaves</a:t>
            </a:r>
          </a:p>
        </p:txBody>
      </p:sp>
      <p:grpSp>
        <p:nvGrpSpPr>
          <p:cNvPr id="101386" name="Group 112"/>
          <p:cNvGrpSpPr>
            <a:grpSpLocks noChangeAspect="1"/>
          </p:cNvGrpSpPr>
          <p:nvPr/>
        </p:nvGrpSpPr>
        <p:grpSpPr bwMode="auto">
          <a:xfrm>
            <a:off x="5992841" y="5502785"/>
            <a:ext cx="689854" cy="603251"/>
            <a:chOff x="2743200" y="4538472"/>
            <a:chExt cx="722376" cy="1038352"/>
          </a:xfrm>
        </p:grpSpPr>
        <p:pic>
          <p:nvPicPr>
            <p:cNvPr id="101414" name="Picture 24"/>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38472"/>
              <a:ext cx="563626" cy="103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15"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8076" y="5106924"/>
              <a:ext cx="317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7" name="Group 112"/>
          <p:cNvGrpSpPr>
            <a:grpSpLocks noChangeAspect="1"/>
          </p:cNvGrpSpPr>
          <p:nvPr/>
        </p:nvGrpSpPr>
        <p:grpSpPr bwMode="auto">
          <a:xfrm>
            <a:off x="7516444" y="5502785"/>
            <a:ext cx="689854" cy="603251"/>
            <a:chOff x="2743200" y="4538472"/>
            <a:chExt cx="722376" cy="1038352"/>
          </a:xfrm>
        </p:grpSpPr>
        <p:pic>
          <p:nvPicPr>
            <p:cNvPr id="101412" name="Picture 31"/>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38472"/>
              <a:ext cx="563626" cy="103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13"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8076" y="5106924"/>
              <a:ext cx="317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8" name="Group 112"/>
          <p:cNvGrpSpPr>
            <a:grpSpLocks noChangeAspect="1"/>
          </p:cNvGrpSpPr>
          <p:nvPr/>
        </p:nvGrpSpPr>
        <p:grpSpPr bwMode="auto">
          <a:xfrm>
            <a:off x="8938473" y="5502785"/>
            <a:ext cx="689854" cy="603251"/>
            <a:chOff x="2743200" y="4538472"/>
            <a:chExt cx="722376" cy="1038352"/>
          </a:xfrm>
        </p:grpSpPr>
        <p:pic>
          <p:nvPicPr>
            <p:cNvPr id="101410" name="Picture 36"/>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38472"/>
              <a:ext cx="563626" cy="103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11"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8076" y="5106924"/>
              <a:ext cx="317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89" name="Group 112"/>
          <p:cNvGrpSpPr>
            <a:grpSpLocks noChangeAspect="1"/>
          </p:cNvGrpSpPr>
          <p:nvPr/>
        </p:nvGrpSpPr>
        <p:grpSpPr bwMode="auto">
          <a:xfrm>
            <a:off x="7516444" y="4664585"/>
            <a:ext cx="689854" cy="603251"/>
            <a:chOff x="2743200" y="4538472"/>
            <a:chExt cx="722376" cy="1038352"/>
          </a:xfrm>
        </p:grpSpPr>
        <p:pic>
          <p:nvPicPr>
            <p:cNvPr id="101408" name="Picture 41"/>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38472"/>
              <a:ext cx="563626" cy="103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09"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8076" y="5106924"/>
              <a:ext cx="317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90" name="Group 112"/>
          <p:cNvGrpSpPr>
            <a:grpSpLocks noChangeAspect="1"/>
          </p:cNvGrpSpPr>
          <p:nvPr/>
        </p:nvGrpSpPr>
        <p:grpSpPr bwMode="auto">
          <a:xfrm>
            <a:off x="8938473" y="4664585"/>
            <a:ext cx="689854" cy="603251"/>
            <a:chOff x="2743200" y="4538472"/>
            <a:chExt cx="722376" cy="1038352"/>
          </a:xfrm>
        </p:grpSpPr>
        <p:pic>
          <p:nvPicPr>
            <p:cNvPr id="101406" name="Picture 46"/>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38472"/>
              <a:ext cx="563626" cy="103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407"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8076" y="5106924"/>
              <a:ext cx="317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01391" name="Straight Arrow Connector 49"/>
          <p:cNvCxnSpPr>
            <a:cxnSpLocks noChangeShapeType="1"/>
          </p:cNvCxnSpPr>
          <p:nvPr/>
        </p:nvCxnSpPr>
        <p:spPr bwMode="auto">
          <a:xfrm>
            <a:off x="3758221" y="5426587"/>
            <a:ext cx="1523603" cy="0"/>
          </a:xfrm>
          <a:prstGeom prst="straightConnector1">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01392" name="Picture 20" descr="eyeglass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7913" y="4588387"/>
            <a:ext cx="57558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3" name="Picture 2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213187" y="2924687"/>
            <a:ext cx="95436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4" name="Picture 2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5216" y="2924687"/>
            <a:ext cx="95436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5" name="Picture 2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57246" y="2924687"/>
            <a:ext cx="954367"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1396" name="Straight Connector 43"/>
          <p:cNvCxnSpPr>
            <a:cxnSpLocks noChangeShapeType="1"/>
          </p:cNvCxnSpPr>
          <p:nvPr/>
        </p:nvCxnSpPr>
        <p:spPr bwMode="auto">
          <a:xfrm>
            <a:off x="4088335" y="3915287"/>
            <a:ext cx="4062942" cy="1588"/>
          </a:xfrm>
          <a:prstGeom prst="line">
            <a:avLst/>
          </a:prstGeom>
          <a:noFill/>
          <a:ln w="38100">
            <a:solidFill>
              <a:srgbClr val="000000"/>
            </a:solidFill>
            <a:round/>
            <a:headEnd/>
            <a:tailEnd/>
          </a:ln>
          <a:effectLst>
            <a:outerShdw dist="23000" dir="5400000" rotWithShape="0">
              <a:srgbClr val="808080">
                <a:alpha val="34998"/>
              </a:srgbClr>
            </a:outerShdw>
          </a:effectLst>
          <a:extLst>
            <a:ext uri="{909E8E84-426E-40dd-AFC4-6F175D3DCCD1}">
              <a14:hiddenFill xmlns:a14="http://schemas.microsoft.com/office/drawing/2010/main">
                <a:noFill/>
              </a14:hiddenFill>
            </a:ext>
          </a:extLst>
        </p:spPr>
      </p:cxnSp>
      <p:sp>
        <p:nvSpPr>
          <p:cNvPr id="101397" name="TextBox 90"/>
          <p:cNvSpPr txBox="1">
            <a:spLocks noChangeArrowheads="1"/>
          </p:cNvSpPr>
          <p:nvPr/>
        </p:nvSpPr>
        <p:spPr bwMode="auto">
          <a:xfrm>
            <a:off x="7313295" y="3026288"/>
            <a:ext cx="3656648" cy="415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algn="ctr" eaLnBrk="1" hangingPunct="1"/>
            <a:r>
              <a:rPr lang="en-US" sz="1900">
                <a:solidFill>
                  <a:schemeClr val="tx1">
                    <a:lumMod val="50000"/>
                  </a:schemeClr>
                </a:solidFill>
              </a:rPr>
              <a:t>Web / App Servers</a:t>
            </a:r>
          </a:p>
        </p:txBody>
      </p:sp>
      <p:pic>
        <p:nvPicPr>
          <p:cNvPr id="101398" name="Picture 19" descr="penci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5176" y="3407287"/>
            <a:ext cx="38301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9" name="Picture 20" descr="eyeglass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5395" y="3459675"/>
            <a:ext cx="57558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00" name="TextBox 94"/>
          <p:cNvSpPr txBox="1">
            <a:spLocks noChangeArrowheads="1"/>
          </p:cNvSpPr>
          <p:nvPr/>
        </p:nvSpPr>
        <p:spPr bwMode="auto">
          <a:xfrm>
            <a:off x="1917203" y="3772413"/>
            <a:ext cx="2171134" cy="415476"/>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21899" tIns="60949" rIns="121899" bIns="6094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algn="ctr" eaLnBrk="1" hangingPunct="1"/>
            <a:r>
              <a:rPr lang="en-US" sz="1900">
                <a:solidFill>
                  <a:schemeClr val="tx1">
                    <a:lumMod val="50000"/>
                  </a:schemeClr>
                </a:solidFill>
              </a:rPr>
              <a:t>Writes &amp; Reads</a:t>
            </a:r>
          </a:p>
        </p:txBody>
      </p:sp>
      <p:cxnSp>
        <p:nvCxnSpPr>
          <p:cNvPr id="101401" name="Straight Connector 54"/>
          <p:cNvCxnSpPr>
            <a:cxnSpLocks noChangeShapeType="1"/>
          </p:cNvCxnSpPr>
          <p:nvPr/>
        </p:nvCxnSpPr>
        <p:spPr bwMode="auto">
          <a:xfrm rot="5400000">
            <a:off x="5890159" y="3723729"/>
            <a:ext cx="381000" cy="2115"/>
          </a:xfrm>
          <a:prstGeom prst="line">
            <a:avLst/>
          </a:prstGeom>
          <a:noFill/>
          <a:ln w="25400">
            <a:solidFill>
              <a:srgbClr val="000000"/>
            </a:solidFill>
            <a:round/>
            <a:headEnd/>
            <a:tailEnd/>
          </a:ln>
          <a:effectLst>
            <a:outerShdw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01402" name="Straight Connector 55"/>
          <p:cNvCxnSpPr>
            <a:cxnSpLocks noChangeShapeType="1"/>
          </p:cNvCxnSpPr>
          <p:nvPr/>
        </p:nvCxnSpPr>
        <p:spPr bwMode="auto">
          <a:xfrm rot="5400000">
            <a:off x="2748002" y="4331344"/>
            <a:ext cx="312737" cy="2117"/>
          </a:xfrm>
          <a:prstGeom prst="line">
            <a:avLst/>
          </a:prstGeom>
          <a:ln w="63500">
            <a:headEnd/>
            <a:tailEnd type="triangle" w="med" len="med"/>
          </a:ln>
          <a:extLst/>
        </p:spPr>
        <p:style>
          <a:lnRef idx="3">
            <a:schemeClr val="accent1"/>
          </a:lnRef>
          <a:fillRef idx="0">
            <a:schemeClr val="accent1"/>
          </a:fillRef>
          <a:effectRef idx="2">
            <a:schemeClr val="accent1"/>
          </a:effectRef>
          <a:fontRef idx="minor">
            <a:schemeClr val="tx1"/>
          </a:fontRef>
        </p:style>
      </p:cxnSp>
      <p:sp>
        <p:nvSpPr>
          <p:cNvPr id="101403" name="TextBox 118"/>
          <p:cNvSpPr txBox="1">
            <a:spLocks noChangeArrowheads="1"/>
          </p:cNvSpPr>
          <p:nvPr/>
        </p:nvSpPr>
        <p:spPr bwMode="auto">
          <a:xfrm>
            <a:off x="8178789" y="3778762"/>
            <a:ext cx="2171134" cy="415476"/>
          </a:xfrm>
          <a:prstGeom prst="rect">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21899" tIns="60949" rIns="121899" bIns="6094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algn="ctr" eaLnBrk="1" hangingPunct="1"/>
            <a:r>
              <a:rPr lang="en-US" sz="1900">
                <a:solidFill>
                  <a:schemeClr val="tx1">
                    <a:lumMod val="50000"/>
                  </a:schemeClr>
                </a:solidFill>
              </a:rPr>
              <a:t>Reads</a:t>
            </a:r>
          </a:p>
        </p:txBody>
      </p:sp>
      <p:pic>
        <p:nvPicPr>
          <p:cNvPr id="101404" name="Picture 20" descr="eyeglass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9922" y="3485075"/>
            <a:ext cx="57558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1405" name="Straight Connector 58"/>
          <p:cNvCxnSpPr>
            <a:cxnSpLocks noChangeShapeType="1"/>
          </p:cNvCxnSpPr>
          <p:nvPr/>
        </p:nvCxnSpPr>
        <p:spPr bwMode="auto">
          <a:xfrm flipV="1">
            <a:off x="9286028" y="4138930"/>
            <a:ext cx="1" cy="358461"/>
          </a:xfrm>
          <a:prstGeom prst="line">
            <a:avLst/>
          </a:prstGeom>
          <a:ln w="63500">
            <a:solidFill>
              <a:srgbClr val="008000"/>
            </a:solidFill>
            <a:headEnd/>
            <a:tailEnd type="triangle" w="med" len="med"/>
          </a:ln>
          <a:extLst/>
        </p:spPr>
        <p:style>
          <a:lnRef idx="3">
            <a:schemeClr val="accent1"/>
          </a:lnRef>
          <a:fillRef idx="0">
            <a:schemeClr val="accent1"/>
          </a:fillRef>
          <a:effectRef idx="2">
            <a:schemeClr val="accent1"/>
          </a:effectRef>
          <a:fontRef idx="minor">
            <a:schemeClr val="tx1"/>
          </a:fontRef>
        </p:style>
      </p:cxnSp>
      <p:sp>
        <p:nvSpPr>
          <p:cNvPr id="8" name="Date Placeholder 7"/>
          <p:cNvSpPr>
            <a:spLocks noGrp="1"/>
          </p:cNvSpPr>
          <p:nvPr>
            <p:ph type="dt" sz="half" idx="10"/>
          </p:nvPr>
        </p:nvSpPr>
        <p:spPr/>
        <p:txBody>
          <a:bodyPr/>
          <a:lstStyle/>
          <a:p>
            <a:r>
              <a:rPr lang="en-GB" smtClean="0"/>
              <a:t>February 2015</a:t>
            </a:r>
            <a:endParaRPr lang="en-GB" dirty="0"/>
          </a:p>
        </p:txBody>
      </p:sp>
      <p:sp>
        <p:nvSpPr>
          <p:cNvPr id="2" name="Footer Placeholder 1"/>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12</a:t>
            </a:fld>
            <a:endParaRPr lang="en-US" dirty="0"/>
          </a:p>
        </p:txBody>
      </p:sp>
    </p:spTree>
    <p:extLst>
      <p:ext uri="{BB962C8B-B14F-4D97-AF65-F5344CB8AC3E}">
        <p14:creationId xmlns:p14="http://schemas.microsoft.com/office/powerpoint/2010/main" val="2201173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5650027" y="1143000"/>
            <a:ext cx="6299679" cy="5278346"/>
          </a:xfrm>
          <a:prstGeom prst="rect">
            <a:avLst/>
          </a:prstGeom>
          <a:solidFill>
            <a:schemeClr val="bg1"/>
          </a:solidFill>
          <a:ln w="9525">
            <a:noFill/>
            <a:miter lim="800000"/>
            <a:headEnd/>
            <a:tailEnd/>
          </a:ln>
        </p:spPr>
        <p:txBody>
          <a:bodyPr wrap="square" lIns="121899" tIns="60949" rIns="121899" bIns="60949">
            <a:spAutoFit/>
          </a:bodyPr>
          <a:lstStyle/>
          <a:p>
            <a:pPr algn="l"/>
            <a:r>
              <a:rPr lang="en-GB" sz="2400" b="1" dirty="0"/>
              <a:t>Company Overview</a:t>
            </a:r>
            <a:r>
              <a:rPr lang="en-GB" sz="2400" dirty="0"/>
              <a:t>  </a:t>
            </a:r>
          </a:p>
          <a:p>
            <a:r>
              <a:rPr lang="fi-FI" sz="2000" dirty="0" smtClean="0"/>
              <a:t>Twitter’s mission: </a:t>
            </a:r>
            <a:r>
              <a:rPr lang="en-US" sz="2000" dirty="0" smtClean="0"/>
              <a:t>To </a:t>
            </a:r>
            <a:r>
              <a:rPr lang="en-US" sz="2000" dirty="0"/>
              <a:t>give everyone the power to create and share ideas and information instantly, without barriers.</a:t>
            </a:r>
          </a:p>
          <a:p>
            <a:pPr algn="l"/>
            <a:endParaRPr lang="en-GB" sz="2400" b="1" dirty="0" smtClean="0"/>
          </a:p>
          <a:p>
            <a:pPr algn="l"/>
            <a:r>
              <a:rPr lang="en-GB" sz="2400" b="1" dirty="0" smtClean="0"/>
              <a:t>Application</a:t>
            </a:r>
            <a:r>
              <a:rPr lang="en-GB" sz="2400" dirty="0"/>
              <a:t>	</a:t>
            </a:r>
          </a:p>
          <a:p>
            <a:r>
              <a:rPr lang="en-US" sz="2000" dirty="0"/>
              <a:t>A typical day sees over 500 million tweets, which means about 5,700 per second with MySQL. Twitter achieved in August 2013 a new World record of 143,199 Tweets Per Second (TPS). </a:t>
            </a:r>
          </a:p>
          <a:p>
            <a:endParaRPr lang="en-US" sz="2100" b="1" dirty="0" smtClean="0"/>
          </a:p>
          <a:p>
            <a:r>
              <a:rPr lang="en-US" sz="2100" b="1" dirty="0" smtClean="0"/>
              <a:t>Why MySQL 5.6?</a:t>
            </a:r>
            <a:endParaRPr lang="en-US" sz="2100" b="1" dirty="0"/>
          </a:p>
          <a:p>
            <a:r>
              <a:rPr lang="en-US" sz="2100" i="1" dirty="0" smtClean="0"/>
              <a:t>“</a:t>
            </a:r>
            <a:r>
              <a:rPr lang="en-US" sz="2000" i="1" dirty="0" smtClean="0"/>
              <a:t>Performance, replication, compression improvements, transportable </a:t>
            </a:r>
            <a:r>
              <a:rPr lang="en-US" sz="2000" i="1" dirty="0" err="1" smtClean="0"/>
              <a:t>tablespaces</a:t>
            </a:r>
            <a:r>
              <a:rPr lang="en-US" sz="2000" i="1" dirty="0" smtClean="0"/>
              <a:t>, better monitoring &amp; diagnostics.” </a:t>
            </a:r>
            <a:r>
              <a:rPr lang="en-US" sz="2000" dirty="0" smtClean="0"/>
              <a:t>Calvin Sun, Senior Engineering Manager, Twitter</a:t>
            </a:r>
            <a:endParaRPr lang="en-GB" sz="2000" dirty="0"/>
          </a:p>
        </p:txBody>
      </p:sp>
      <p:sp>
        <p:nvSpPr>
          <p:cNvPr id="2" name="AutoShape 2" descr="data:image/jpeg;base64,/9j/4AAQSkZJRgABAQAAAQABAAD/2wCEAAkGBwgHBgkIBwgKCgkLDRYPDQwMDRsUFRAWIB0iIiAdHx8kKDQsJCYxJx8fLT0tMTU3Ojo6Iys/RD84QzQ5OjcBCgoKDQwNGg8PGjclHyU3Nzc3Nzc3Nzc3Nzc3Nzc3Nzc3Nzc3Nzc3Nzc3Nzc3Nzc3Nzc3Nzc3Nzc3Nzc3Nzc3N//AABEIAH8AqQMBIgACEQEDEQH/xAAbAAEAAwEBAQEAAAAAAAAAAAAABAUGAQcCA//EAEAQAAEDAwIDBAYGBgsAAAAAAAEAAgMEBREGEhMhMSIzQVEHFGFxgbIVc3V2kbE0QlKCkqEWIzY3VnJ0s8HR0//EABgBAQADAQAAAAAAAAAAAAAAAAACAwQB/8QAIREBAAIBAwUBAQAAAAAAAAAAAAECAwQyMxESI4GxIiH/2gAMAwEAAhEDEQA/APcUREBERAREQEREBERAREQEREBERAREQEREBERAREQEREBRa6vgoRCaguAmmZCzAz2nHAUpUGre7tf2pT/MpUr3WiJQyWmtJmF9ldUemn40kzduOHJs9/IKQq6Xi8dYWTHQREUnBERAREQEREBERAREQEREBcyol4bVvtNYy3O2VjoHiB2QMSbTtPPl1wqPQFNqWls0rNX1LaivNQ4sc1zSBHtbgdkAdd34oNQi5kea6g4Vk7zXOrYaXLAzgXyGEYOchruv81rD0WIqO5b942fOFLFPlrDPqZmKdGqt/fVn1/8AwFOUG399WfXn8gpyy6Xi9z9lrybhEyi0ICJkJlAREyEBEyEygIiZCAiJkICIiCt1LNLTaduk9PIY5oqOV7Ht6tcGEghedaH1Fea/0TahutZcZpq+nbVGGd2NzNsIc3GB4HmvQdW/2VvP+hn+Qryr0df3I6p/yVn+w1BF0lc9ea5tot9uuxo4KZzvW7pJ3kjnElrG4HgMdMe/oF+10q9b+jKvpqy43SS92iaTa/iOc/3jtZLHYzjBIOOa0XoAlp3aMqIo8CeOtfxvMktaWn+HA+CmenKSBmgKhkpbxJKmFsQPUu3gnH7ocg3FDWQ3CigrKV4fBPG2SNw8WuGQshUdy37xs+cKw9GkcsWgLEyoBDxRsOD4A8x/LCr6juW/eNnzhdx8tWbU7Wrt/fVn15/IKNfaK6V0cUNrubbe0uPHlbCJJNuOQZnkDnxIKkW/vqz68/kFSXq53Ws1C3T9hkhpnxwCorK2aPfwmOJDGsb0LjtdzPIAeKy6Ti9z9lsybkSu0zebdSy1ll1PdaitiaXiC4SMlhnI57SA0bc9MtxhWY1XRt0XDqWaN4hlpWTNhZze57gMRt83Fx2j2qFU6ZqIqWaordXX9wYxz3uEsUbQAMnk2NZWE7fRjoaWT9GiuFC6pz02byBn2bi0rSg01LY9Q3uJtXf75V210g3Nt9qc2NsI8A6Qguc7zxgKdaLVfbTcmMdejc7U5jt4rmj1iN2Ozte0AOBOc5HJaML5eCWODDh2ORQY9tbd9V11VFaK42yy00roTWxMa6aqkacO4ZdlrWg5G7BJOV+k2mL3b4zPYtUXCapaMiC7ObNDKfIkNDm582nl5L79FjojoK0saMPjjdHMD1bKHEPB9u7K1fLCDMX+73MV1FYrKIBdaqIzTzyAujpIhyLyORcSeTRyzzz0Xw7SVwawSxauvnro58R74zE4+2Lbtx7sH2qpqrbUV3pMucbLxW22R1sp3RGlEf8AWMD5A4dtruhI6eauf6L3P/GV8/hpv/JBHpNVVMOlr1V3OnjF0sglZVwxZ2Pe1u5rm+Ia4Fp9mSvzodNXa50UFfcNWXaKtnjbIW0L2Mp4yRna1hadw547Wcqzsul4ba66Oqq6pub7mGipdWBnaDWluMNaBjBx08FWxafv2nI9mlbjHU0DM7LZc8kMb+zHKObR4AODsIJN8uVy0touqra2ohr6+DDI5THwmuL5AxheAfDcCceRX5t0lc3t40usL2K7qXxujEIPkItuMe/n7VOtVdR6wsNTFW0Low5z6WtoajGY3jk5pI+BBHhgqsbatUacjxZa9l5oYxyorids4aP1WTDkf3h8UGptcdXDb4I7jPHPVNbiSWKPhtefMNycfipSrdPXinv1pguNK17GS5Do5Bh8b2khzXe0EEKyQQL9SyV1juFHBt4tRTSRM3HA3OaQM/Erz2z6ZuGk/RJqa33UwGd9PVygwPLm7TCAOZA8ivUVV6mt8t207dLbTljZauklgY557ILmkAn2c0Hifo405qN2n26h0bcooK500kFRTTgcOdrT2T0PMZP/AGOedAPR/q3V11p6nX9xgbRU5yKWld1B6gYADc4GXZJx5LaejTTNXpTTX0ZXywyy+sSS7oSS3DseYHktXhB8MjbFG2ONoaxoDWtAwAB0CxlR3DfvIz5wtqVkrrRy0UVNxXNPGv0UrdvkXDC7jjy1Z9TH5aWjhdFLUOdjEkm4Y8sBUF7tF2g1A2/6ddTyTugFPV0VS4sZUMBJYQ8A7XNy7wOcrUBdwq6Uile2GmZ6/wBY6ro9RaljNFd6OltVrd+kRxVPHlqW/sZDWhjSep5kjlyypdh021mhKXTl8jilHqnq9Q2M9k+e08vxWmwuYCm4x1JHrKwxCjhior/Sx9mGaapNNOGjoH9lzXHH63LKm22LVFbcoaq7S0lto4cn1GkcZnTEjHbkcBgDOcAdcc1pUwgyNXY7vZrnUXHSktM+GrfxKq2VZLY3yeL43gHY4+IwQVySfW9yiNMy32yyhwwat1WapzPa1ga0E+WTha9cwEGdvWm5a6GgqKS4yU94t7cQV7mB2/IAc2RowHNdgZHxCifSGt2Dgu0/aZZBy9Ybc3Nj9+0x5+GVrlzCChp7ff3WWpiqrzE26TO3xzQ0o4dP0wwNJ7Q5cyTk5PRV4rtcxM4ElitFTLjHrTLg6NhPmWFhI88An3rXogydBp68UFhqGUt2hZeqqqNXPVGn3RPeSMs2E5DMAN5HPLK+HV+uCzgCw2lsvT1v6RcYx7dmzd8M/Fa9MIKjStlFhskNCZzPKHOlmmLccSR7i57seAyTgK3REBERAREQFQ6t7q1/alP8yvlQ6t7q1falN8ysw74U5+OV6F1cC6q1wiIgIiICIiAiIgIiICIiAiIgIiICIiAqHV3dWr7UpvmV8vzlhjm28WNrwxwe3cM4cOhHtUqW7bRKGSvfWavsLqIopiIiAiIgIiICIiAiIgIiICIiAiIgIiICIiAiIgIiICIiAiIgIiICIiAiIgIiIP/Z"/>
          <p:cNvSpPr>
            <a:spLocks noChangeAspect="1" noChangeArrowheads="1"/>
          </p:cNvSpPr>
          <p:nvPr/>
        </p:nvSpPr>
        <p:spPr bwMode="auto">
          <a:xfrm>
            <a:off x="207379" y="-192617"/>
            <a:ext cx="406294"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99" tIns="60949" rIns="121899" bIns="60949" numCol="1" anchor="t" anchorCtr="0" compatLnSpc="1">
            <a:prstTxWarp prst="textNoShape">
              <a:avLst/>
            </a:prstTxWarp>
          </a:bodyPr>
          <a:lstStyle/>
          <a:p>
            <a:endParaRPr lang="en-GB"/>
          </a:p>
        </p:txBody>
      </p:sp>
      <p:sp>
        <p:nvSpPr>
          <p:cNvPr id="3" name="AutoShape 4" descr="data:image/jpeg;base64,/9j/4AAQSkZJRgABAQAAAQABAAD/2wCEAAkGBwgHBgkIBwgKCgkLDRYPDQwMDRsUFRAWIB0iIiAdHx8kKDQsJCYxJx8fLT0tMTU3Ojo6Iys/RD84QzQ5OjcBCgoKDQwNGg8PGjclHyU3Nzc3Nzc3Nzc3Nzc3Nzc3Nzc3Nzc3Nzc3Nzc3Nzc3Nzc3Nzc3Nzc3Nzc3Nzc3Nzc3N//AABEIAH8AqQMBIgACEQEDEQH/xAAbAAEAAwEBAQEAAAAAAAAAAAAABAUGAQcCA//EAEAQAAEDAwIDBAYGBgsAAAAAAAEAAgMEBREGEhMhMSIzQVEHFGFxgbIVc3V2kbE0QlKCkqEWIzY3VnJ0s8HR0//EABgBAQADAQAAAAAAAAAAAAAAAAACAwQB/8QAIREBAAIBAwUBAQAAAAAAAAAAAAECAwQyMxESI4GxIiH/2gAMAwEAAhEDEQA/APcUREBERAREQEREBERAREQEREBERAREQEREBERAREQEREBRa6vgoRCaguAmmZCzAz2nHAUpUGre7tf2pT/MpUr3WiJQyWmtJmF9ldUemn40kzduOHJs9/IKQq6Xi8dYWTHQREUnBERAREQEREBERAREQEREBcyol4bVvtNYy3O2VjoHiB2QMSbTtPPl1wqPQFNqWls0rNX1LaivNQ4sc1zSBHtbgdkAdd34oNQi5kea6g4Vk7zXOrYaXLAzgXyGEYOchruv81rD0WIqO5b942fOFLFPlrDPqZmKdGqt/fVn1/8AwFOUG399WfXn8gpyy6Xi9z9lrybhEyi0ICJkJlAREyEBEyEygIiZCAiJkICIiCt1LNLTaduk9PIY5oqOV7Ht6tcGEghedaH1Fea/0TahutZcZpq+nbVGGd2NzNsIc3GB4HmvQdW/2VvP+hn+Qryr0df3I6p/yVn+w1BF0lc9ea5tot9uuxo4KZzvW7pJ3kjnElrG4HgMdMe/oF+10q9b+jKvpqy43SS92iaTa/iOc/3jtZLHYzjBIOOa0XoAlp3aMqIo8CeOtfxvMktaWn+HA+CmenKSBmgKhkpbxJKmFsQPUu3gnH7ocg3FDWQ3CigrKV4fBPG2SNw8WuGQshUdy37xs+cKw9GkcsWgLEyoBDxRsOD4A8x/LCr6juW/eNnzhdx8tWbU7Wrt/fVn15/IKNfaK6V0cUNrubbe0uPHlbCJJNuOQZnkDnxIKkW/vqz68/kFSXq53Ws1C3T9hkhpnxwCorK2aPfwmOJDGsb0LjtdzPIAeKy6Ti9z9lsybkSu0zebdSy1ll1PdaitiaXiC4SMlhnI57SA0bc9MtxhWY1XRt0XDqWaN4hlpWTNhZze57gMRt83Fx2j2qFU6ZqIqWaordXX9wYxz3uEsUbQAMnk2NZWE7fRjoaWT9GiuFC6pz02byBn2bi0rSg01LY9Q3uJtXf75V210g3Nt9qc2NsI8A6Qguc7zxgKdaLVfbTcmMdejc7U5jt4rmj1iN2Ozte0AOBOc5HJaML5eCWODDh2ORQY9tbd9V11VFaK42yy00roTWxMa6aqkacO4ZdlrWg5G7BJOV+k2mL3b4zPYtUXCapaMiC7ObNDKfIkNDm582nl5L79FjojoK0saMPjjdHMD1bKHEPB9u7K1fLCDMX+73MV1FYrKIBdaqIzTzyAujpIhyLyORcSeTRyzzz0Xw7SVwawSxauvnro58R74zE4+2Lbtx7sH2qpqrbUV3pMucbLxW22R1sp3RGlEf8AWMD5A4dtruhI6eauf6L3P/GV8/hpv/JBHpNVVMOlr1V3OnjF0sglZVwxZ2Pe1u5rm+Ia4Fp9mSvzodNXa50UFfcNWXaKtnjbIW0L2Mp4yRna1hadw547Wcqzsul4ba66Oqq6pub7mGipdWBnaDWluMNaBjBx08FWxafv2nI9mlbjHU0DM7LZc8kMb+zHKObR4AODsIJN8uVy0touqra2ohr6+DDI5THwmuL5AxheAfDcCceRX5t0lc3t40usL2K7qXxujEIPkItuMe/n7VOtVdR6wsNTFW0Low5z6WtoajGY3jk5pI+BBHhgqsbatUacjxZa9l5oYxyorids4aP1WTDkf3h8UGptcdXDb4I7jPHPVNbiSWKPhtefMNycfipSrdPXinv1pguNK17GS5Do5Bh8b2khzXe0EEKyQQL9SyV1juFHBt4tRTSRM3HA3OaQM/Erz2z6ZuGk/RJqa33UwGd9PVygwPLm7TCAOZA8ivUVV6mt8t207dLbTljZauklgY557ILmkAn2c0Hifo405qN2n26h0bcooK500kFRTTgcOdrT2T0PMZP/AGOedAPR/q3V11p6nX9xgbRU5yKWld1B6gYADc4GXZJx5LaejTTNXpTTX0ZXywyy+sSS7oSS3DseYHktXhB8MjbFG2ONoaxoDWtAwAB0CxlR3DfvIz5wtqVkrrRy0UVNxXNPGv0UrdvkXDC7jjy1Z9TH5aWjhdFLUOdjEkm4Y8sBUF7tF2g1A2/6ddTyTugFPV0VS4sZUMBJYQ8A7XNy7wOcrUBdwq6Uile2GmZ6/wBY6ro9RaljNFd6OltVrd+kRxVPHlqW/sZDWhjSep5kjlyypdh021mhKXTl8jilHqnq9Q2M9k+e08vxWmwuYCm4x1JHrKwxCjhior/Sx9mGaapNNOGjoH9lzXHH63LKm22LVFbcoaq7S0lto4cn1GkcZnTEjHbkcBgDOcAdcc1pUwgyNXY7vZrnUXHSktM+GrfxKq2VZLY3yeL43gHY4+IwQVySfW9yiNMy32yyhwwat1WapzPa1ga0E+WTha9cwEGdvWm5a6GgqKS4yU94t7cQV7mB2/IAc2RowHNdgZHxCifSGt2Dgu0/aZZBy9Ybc3Nj9+0x5+GVrlzCChp7ff3WWpiqrzE26TO3xzQ0o4dP0wwNJ7Q5cyTk5PRV4rtcxM4ElitFTLjHrTLg6NhPmWFhI88An3rXogydBp68UFhqGUt2hZeqqqNXPVGn3RPeSMs2E5DMAN5HPLK+HV+uCzgCw2lsvT1v6RcYx7dmzd8M/Fa9MIKjStlFhskNCZzPKHOlmmLccSR7i57seAyTgK3REBERAREQFQ6t7q1/alP8yvlQ6t7q1falN8ysw74U5+OV6F1cC6q1wiIgIiICIiAiIgIiICIiAiIgIiICIiAqHV3dWr7UpvmV8vzlhjm28WNrwxwe3cM4cOhHtUqW7bRKGSvfWavsLqIopiIiAiIgIiICIiAiIgIiICIiAiIgIiICIiAiIgIiICIiAiIgIiICIiAiIgIiIP/Z"/>
          <p:cNvSpPr>
            <a:spLocks noChangeAspect="1" noChangeArrowheads="1"/>
          </p:cNvSpPr>
          <p:nvPr/>
        </p:nvSpPr>
        <p:spPr bwMode="auto">
          <a:xfrm>
            <a:off x="410526" y="10584"/>
            <a:ext cx="406294"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99" tIns="60949" rIns="121899" bIns="60949" numCol="1" anchor="t" anchorCtr="0" compatLnSpc="1">
            <a:prstTxWarp prst="textNoShape">
              <a:avLst/>
            </a:prstTxWarp>
          </a:bodyPr>
          <a:lstStyle/>
          <a:p>
            <a:endParaRPr lang="en-GB"/>
          </a:p>
        </p:txBody>
      </p:sp>
      <p:sp>
        <p:nvSpPr>
          <p:cNvPr id="7" name="Text Box 2"/>
          <p:cNvSpPr txBox="1">
            <a:spLocks noChangeArrowheads="1"/>
          </p:cNvSpPr>
          <p:nvPr/>
        </p:nvSpPr>
        <p:spPr bwMode="auto">
          <a:xfrm>
            <a:off x="684212" y="605369"/>
            <a:ext cx="10106567" cy="681039"/>
          </a:xfrm>
          <a:prstGeom prst="rect">
            <a:avLst/>
          </a:prstGeom>
          <a:noFill/>
          <a:ln w="9525">
            <a:noFill/>
            <a:round/>
            <a:headEnd/>
            <a:tailEnd/>
          </a:ln>
        </p:spPr>
        <p:txBody>
          <a:bodyPr lIns="0" tIns="0" rIns="0" bIns="0"/>
          <a:lstStyle/>
          <a:p>
            <a:r>
              <a:rPr lang="en-GB" sz="4300" dirty="0" smtClean="0"/>
              <a:t>Twitter</a:t>
            </a:r>
            <a:endParaRPr lang="en-GB" sz="4300" dirty="0"/>
          </a:p>
          <a:p>
            <a:pPr eaLnBrk="0" hangingPunct="0">
              <a:spcBef>
                <a:spcPct val="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endParaRPr lang="en-GB" dirty="0">
              <a:solidFill>
                <a:srgbClr val="000000"/>
              </a:solidFill>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993" y="1272828"/>
            <a:ext cx="1301548" cy="129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281" y="2567205"/>
            <a:ext cx="2642972" cy="313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r>
              <a:rPr lang="en-GB" smtClean="0"/>
              <a:t>February 2015</a:t>
            </a:r>
            <a:endParaRPr lang="en-GB"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13</a:t>
            </a:fld>
            <a:endParaRPr lang="en-US" dirty="0"/>
          </a:p>
        </p:txBody>
      </p:sp>
    </p:spTree>
    <p:extLst>
      <p:ext uri="{BB962C8B-B14F-4D97-AF65-F5344CB8AC3E}">
        <p14:creationId xmlns:p14="http://schemas.microsoft.com/office/powerpoint/2010/main" val="3404833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5650027" y="1143000"/>
            <a:ext cx="6299679" cy="5047513"/>
          </a:xfrm>
          <a:prstGeom prst="rect">
            <a:avLst/>
          </a:prstGeom>
          <a:solidFill>
            <a:schemeClr val="bg1"/>
          </a:solidFill>
          <a:ln w="9525">
            <a:noFill/>
            <a:miter lim="800000"/>
            <a:headEnd/>
            <a:tailEnd/>
          </a:ln>
        </p:spPr>
        <p:txBody>
          <a:bodyPr wrap="square" lIns="121899" tIns="60949" rIns="121899" bIns="60949">
            <a:spAutoFit/>
          </a:bodyPr>
          <a:lstStyle/>
          <a:p>
            <a:pPr algn="l"/>
            <a:r>
              <a:rPr lang="en-GB" sz="2400" b="1" dirty="0"/>
              <a:t>Company Overview</a:t>
            </a:r>
            <a:r>
              <a:rPr lang="en-GB" sz="2400" dirty="0"/>
              <a:t>  </a:t>
            </a:r>
          </a:p>
          <a:p>
            <a:r>
              <a:rPr lang="en-US" sz="2000" dirty="0"/>
              <a:t>Each day, over 700,000 room nights are reserved on Booking.com</a:t>
            </a:r>
            <a:r>
              <a:rPr lang="en-US" sz="2000" dirty="0" smtClean="0"/>
              <a:t>. Part of the Priceline Group.</a:t>
            </a:r>
          </a:p>
          <a:p>
            <a:endParaRPr lang="en-GB" sz="2400" b="1" dirty="0" smtClean="0"/>
          </a:p>
          <a:p>
            <a:pPr algn="l"/>
            <a:r>
              <a:rPr lang="en-GB" sz="2400" b="1" dirty="0" smtClean="0"/>
              <a:t>Application</a:t>
            </a:r>
            <a:r>
              <a:rPr lang="en-GB" sz="2400" dirty="0"/>
              <a:t>	</a:t>
            </a:r>
          </a:p>
          <a:p>
            <a:r>
              <a:rPr lang="en-US" sz="2000" dirty="0" smtClean="0"/>
              <a:t>Booking has relied on MySQL since 2003. Supporting 60-70% annual growth and an agile development model.</a:t>
            </a:r>
            <a:endParaRPr lang="en-US" sz="2000" dirty="0"/>
          </a:p>
          <a:p>
            <a:endParaRPr lang="en-US" sz="2100" b="1" dirty="0" smtClean="0"/>
          </a:p>
          <a:p>
            <a:r>
              <a:rPr lang="en-US" sz="2100" b="1" dirty="0" smtClean="0"/>
              <a:t>Why MySQL?</a:t>
            </a:r>
          </a:p>
          <a:p>
            <a:r>
              <a:rPr lang="en-US" sz="2100" dirty="0" smtClean="0"/>
              <a:t>Performance and scalability to manage a very large event volume:</a:t>
            </a:r>
            <a:endParaRPr lang="en-US" sz="2100" dirty="0"/>
          </a:p>
          <a:p>
            <a:pPr marL="342900" indent="-342900">
              <a:buFont typeface="Arial" panose="020B0604020202020204" pitchFamily="34" charset="0"/>
              <a:buChar char="•"/>
            </a:pPr>
            <a:r>
              <a:rPr lang="en-US" sz="2100" dirty="0" smtClean="0"/>
              <a:t>60 </a:t>
            </a:r>
            <a:r>
              <a:rPr lang="en-US" sz="2100" dirty="0" err="1" smtClean="0"/>
              <a:t>MByte</a:t>
            </a:r>
            <a:r>
              <a:rPr lang="en-US" sz="2100" dirty="0" smtClean="0"/>
              <a:t>/sec </a:t>
            </a:r>
            <a:r>
              <a:rPr lang="en-US" sz="2100" dirty="0"/>
              <a:t>Event data rate</a:t>
            </a:r>
          </a:p>
          <a:p>
            <a:pPr marL="342900" indent="-342900">
              <a:buFont typeface="Arial" panose="020B0604020202020204" pitchFamily="34" charset="0"/>
              <a:buChar char="•"/>
            </a:pPr>
            <a:r>
              <a:rPr lang="en-US" sz="2100" dirty="0"/>
              <a:t>2 Billion Events per day</a:t>
            </a:r>
          </a:p>
          <a:p>
            <a:pPr marL="342900" indent="-342900">
              <a:buFont typeface="Arial" panose="020B0604020202020204" pitchFamily="34" charset="0"/>
              <a:buChar char="•"/>
            </a:pPr>
            <a:r>
              <a:rPr lang="en-US" sz="2100" dirty="0" smtClean="0"/>
              <a:t>15 TB in MySQL for Events, lookups, monitoring</a:t>
            </a:r>
            <a:endParaRPr lang="en-US" sz="2100" dirty="0"/>
          </a:p>
          <a:p>
            <a:pPr marL="342900" indent="-342900">
              <a:buFont typeface="Arial" panose="020B0604020202020204" pitchFamily="34" charset="0"/>
              <a:buChar char="•"/>
            </a:pPr>
            <a:r>
              <a:rPr lang="en-US" sz="2100" dirty="0" smtClean="0"/>
              <a:t>150 TB </a:t>
            </a:r>
            <a:r>
              <a:rPr lang="en-US" sz="2100" dirty="0"/>
              <a:t>MySQL Event archive</a:t>
            </a:r>
          </a:p>
        </p:txBody>
      </p:sp>
      <p:sp>
        <p:nvSpPr>
          <p:cNvPr id="2" name="AutoShape 2" descr="data:image/jpeg;base64,/9j/4AAQSkZJRgABAQAAAQABAAD/2wCEAAkGBwgHBgkIBwgKCgkLDRYPDQwMDRsUFRAWIB0iIiAdHx8kKDQsJCYxJx8fLT0tMTU3Ojo6Iys/RD84QzQ5OjcBCgoKDQwNGg8PGjclHyU3Nzc3Nzc3Nzc3Nzc3Nzc3Nzc3Nzc3Nzc3Nzc3Nzc3Nzc3Nzc3Nzc3Nzc3Nzc3Nzc3N//AABEIAH8AqQMBIgACEQEDEQH/xAAbAAEAAwEBAQEAAAAAAAAAAAAABAUGAQcCA//EAEAQAAEDAwIDBAYGBgsAAAAAAAEAAgMEBREGEhMhMSIzQVEHFGFxgbIVc3V2kbE0QlKCkqEWIzY3VnJ0s8HR0//EABgBAQADAQAAAAAAAAAAAAAAAAACAwQB/8QAIREBAAIBAwUBAQAAAAAAAAAAAAECAwQyMxESI4GxIiH/2gAMAwEAAhEDEQA/APcUREBERAREQEREBERAREQEREBERAREQEREBERAREQEREBRa6vgoRCaguAmmZCzAz2nHAUpUGre7tf2pT/MpUr3WiJQyWmtJmF9ldUemn40kzduOHJs9/IKQq6Xi8dYWTHQREUnBERAREQEREBERAREQEREBcyol4bVvtNYy3O2VjoHiB2QMSbTtPPl1wqPQFNqWls0rNX1LaivNQ4sc1zSBHtbgdkAdd34oNQi5kea6g4Vk7zXOrYaXLAzgXyGEYOchruv81rD0WIqO5b942fOFLFPlrDPqZmKdGqt/fVn1/8AwFOUG399WfXn8gpyy6Xi9z9lrybhEyi0ICJkJlAREyEBEyEygIiZCAiJkICIiCt1LNLTaduk9PIY5oqOV7Ht6tcGEghedaH1Fea/0TahutZcZpq+nbVGGd2NzNsIc3GB4HmvQdW/2VvP+hn+Qryr0df3I6p/yVn+w1BF0lc9ea5tot9uuxo4KZzvW7pJ3kjnElrG4HgMdMe/oF+10q9b+jKvpqy43SS92iaTa/iOc/3jtZLHYzjBIOOa0XoAlp3aMqIo8CeOtfxvMktaWn+HA+CmenKSBmgKhkpbxJKmFsQPUu3gnH7ocg3FDWQ3CigrKV4fBPG2SNw8WuGQshUdy37xs+cKw9GkcsWgLEyoBDxRsOD4A8x/LCr6juW/eNnzhdx8tWbU7Wrt/fVn15/IKNfaK6V0cUNrubbe0uPHlbCJJNuOQZnkDnxIKkW/vqz68/kFSXq53Ws1C3T9hkhpnxwCorK2aPfwmOJDGsb0LjtdzPIAeKy6Ti9z9lsybkSu0zebdSy1ll1PdaitiaXiC4SMlhnI57SA0bc9MtxhWY1XRt0XDqWaN4hlpWTNhZze57gMRt83Fx2j2qFU6ZqIqWaordXX9wYxz3uEsUbQAMnk2NZWE7fRjoaWT9GiuFC6pz02byBn2bi0rSg01LY9Q3uJtXf75V210g3Nt9qc2NsI8A6Qguc7zxgKdaLVfbTcmMdejc7U5jt4rmj1iN2Ozte0AOBOc5HJaML5eCWODDh2ORQY9tbd9V11VFaK42yy00roTWxMa6aqkacO4ZdlrWg5G7BJOV+k2mL3b4zPYtUXCapaMiC7ObNDKfIkNDm582nl5L79FjojoK0saMPjjdHMD1bKHEPB9u7K1fLCDMX+73MV1FYrKIBdaqIzTzyAujpIhyLyORcSeTRyzzz0Xw7SVwawSxauvnro58R74zE4+2Lbtx7sH2qpqrbUV3pMucbLxW22R1sp3RGlEf8AWMD5A4dtruhI6eauf6L3P/GV8/hpv/JBHpNVVMOlr1V3OnjF0sglZVwxZ2Pe1u5rm+Ia4Fp9mSvzodNXa50UFfcNWXaKtnjbIW0L2Mp4yRna1hadw547Wcqzsul4ba66Oqq6pub7mGipdWBnaDWluMNaBjBx08FWxafv2nI9mlbjHU0DM7LZc8kMb+zHKObR4AODsIJN8uVy0touqra2ohr6+DDI5THwmuL5AxheAfDcCceRX5t0lc3t40usL2K7qXxujEIPkItuMe/n7VOtVdR6wsNTFW0Low5z6WtoajGY3jk5pI+BBHhgqsbatUacjxZa9l5oYxyorids4aP1WTDkf3h8UGptcdXDb4I7jPHPVNbiSWKPhtefMNycfipSrdPXinv1pguNK17GS5Do5Bh8b2khzXe0EEKyQQL9SyV1juFHBt4tRTSRM3HA3OaQM/Erz2z6ZuGk/RJqa33UwGd9PVygwPLm7TCAOZA8ivUVV6mt8t207dLbTljZauklgY557ILmkAn2c0Hifo405qN2n26h0bcooK500kFRTTgcOdrT2T0PMZP/AGOedAPR/q3V11p6nX9xgbRU5yKWld1B6gYADc4GXZJx5LaejTTNXpTTX0ZXywyy+sSS7oSS3DseYHktXhB8MjbFG2ONoaxoDWtAwAB0CxlR3DfvIz5wtqVkrrRy0UVNxXNPGv0UrdvkXDC7jjy1Z9TH5aWjhdFLUOdjEkm4Y8sBUF7tF2g1A2/6ddTyTugFPV0VS4sZUMBJYQ8A7XNy7wOcrUBdwq6Uile2GmZ6/wBY6ro9RaljNFd6OltVrd+kRxVPHlqW/sZDWhjSep5kjlyypdh021mhKXTl8jilHqnq9Q2M9k+e08vxWmwuYCm4x1JHrKwxCjhior/Sx9mGaapNNOGjoH9lzXHH63LKm22LVFbcoaq7S0lto4cn1GkcZnTEjHbkcBgDOcAdcc1pUwgyNXY7vZrnUXHSktM+GrfxKq2VZLY3yeL43gHY4+IwQVySfW9yiNMy32yyhwwat1WapzPa1ga0E+WTha9cwEGdvWm5a6GgqKS4yU94t7cQV7mB2/IAc2RowHNdgZHxCifSGt2Dgu0/aZZBy9Ybc3Nj9+0x5+GVrlzCChp7ff3WWpiqrzE26TO3xzQ0o4dP0wwNJ7Q5cyTk5PRV4rtcxM4ElitFTLjHrTLg6NhPmWFhI88An3rXogydBp68UFhqGUt2hZeqqqNXPVGn3RPeSMs2E5DMAN5HPLK+HV+uCzgCw2lsvT1v6RcYx7dmzd8M/Fa9MIKjStlFhskNCZzPKHOlmmLccSR7i57seAyTgK3REBERAREQFQ6t7q1/alP8yvlQ6t7q1falN8ysw74U5+OV6F1cC6q1wiIgIiICIiAiIgIiICIiAiIgIiICIiAqHV3dWr7UpvmV8vzlhjm28WNrwxwe3cM4cOhHtUqW7bRKGSvfWavsLqIopiIiAiIgIiICIiAiIgIiICIiAiIgIiICIiAiIgIiICIiAiIgIiICIiAiIgIiIP/Z"/>
          <p:cNvSpPr>
            <a:spLocks noChangeAspect="1" noChangeArrowheads="1"/>
          </p:cNvSpPr>
          <p:nvPr/>
        </p:nvSpPr>
        <p:spPr bwMode="auto">
          <a:xfrm>
            <a:off x="207379" y="-192617"/>
            <a:ext cx="406294"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99" tIns="60949" rIns="121899" bIns="60949" numCol="1" anchor="t" anchorCtr="0" compatLnSpc="1">
            <a:prstTxWarp prst="textNoShape">
              <a:avLst/>
            </a:prstTxWarp>
          </a:bodyPr>
          <a:lstStyle/>
          <a:p>
            <a:endParaRPr lang="en-GB"/>
          </a:p>
        </p:txBody>
      </p:sp>
      <p:sp>
        <p:nvSpPr>
          <p:cNvPr id="3" name="AutoShape 4" descr="data:image/jpeg;base64,/9j/4AAQSkZJRgABAQAAAQABAAD/2wCEAAkGBwgHBgkIBwgKCgkLDRYPDQwMDRsUFRAWIB0iIiAdHx8kKDQsJCYxJx8fLT0tMTU3Ojo6Iys/RD84QzQ5OjcBCgoKDQwNGg8PGjclHyU3Nzc3Nzc3Nzc3Nzc3Nzc3Nzc3Nzc3Nzc3Nzc3Nzc3Nzc3Nzc3Nzc3Nzc3Nzc3Nzc3N//AABEIAH8AqQMBIgACEQEDEQH/xAAbAAEAAwEBAQEAAAAAAAAAAAAABAUGAQcCA//EAEAQAAEDAwIDBAYGBgsAAAAAAAEAAgMEBREGEhMhMSIzQVEHFGFxgbIVc3V2kbE0QlKCkqEWIzY3VnJ0s8HR0//EABgBAQADAQAAAAAAAAAAAAAAAAACAwQB/8QAIREBAAIBAwUBAQAAAAAAAAAAAAECAwQyMxESI4GxIiH/2gAMAwEAAhEDEQA/APcUREBERAREQEREBERAREQEREBERAREQEREBERAREQEREBRa6vgoRCaguAmmZCzAz2nHAUpUGre7tf2pT/MpUr3WiJQyWmtJmF9ldUemn40kzduOHJs9/IKQq6Xi8dYWTHQREUnBERAREQEREBERAREQEREBcyol4bVvtNYy3O2VjoHiB2QMSbTtPPl1wqPQFNqWls0rNX1LaivNQ4sc1zSBHtbgdkAdd34oNQi5kea6g4Vk7zXOrYaXLAzgXyGEYOchruv81rD0WIqO5b942fOFLFPlrDPqZmKdGqt/fVn1/8AwFOUG399WfXn8gpyy6Xi9z9lrybhEyi0ICJkJlAREyEBEyEygIiZCAiJkICIiCt1LNLTaduk9PIY5oqOV7Ht6tcGEghedaH1Fea/0TahutZcZpq+nbVGGd2NzNsIc3GB4HmvQdW/2VvP+hn+Qryr0df3I6p/yVn+w1BF0lc9ea5tot9uuxo4KZzvW7pJ3kjnElrG4HgMdMe/oF+10q9b+jKvpqy43SS92iaTa/iOc/3jtZLHYzjBIOOa0XoAlp3aMqIo8CeOtfxvMktaWn+HA+CmenKSBmgKhkpbxJKmFsQPUu3gnH7ocg3FDWQ3CigrKV4fBPG2SNw8WuGQshUdy37xs+cKw9GkcsWgLEyoBDxRsOD4A8x/LCr6juW/eNnzhdx8tWbU7Wrt/fVn15/IKNfaK6V0cUNrubbe0uPHlbCJJNuOQZnkDnxIKkW/vqz68/kFSXq53Ws1C3T9hkhpnxwCorK2aPfwmOJDGsb0LjtdzPIAeKy6Ti9z9lsybkSu0zebdSy1ll1PdaitiaXiC4SMlhnI57SA0bc9MtxhWY1XRt0XDqWaN4hlpWTNhZze57gMRt83Fx2j2qFU6ZqIqWaordXX9wYxz3uEsUbQAMnk2NZWE7fRjoaWT9GiuFC6pz02byBn2bi0rSg01LY9Q3uJtXf75V210g3Nt9qc2NsI8A6Qguc7zxgKdaLVfbTcmMdejc7U5jt4rmj1iN2Ozte0AOBOc5HJaML5eCWODDh2ORQY9tbd9V11VFaK42yy00roTWxMa6aqkacO4ZdlrWg5G7BJOV+k2mL3b4zPYtUXCapaMiC7ObNDKfIkNDm582nl5L79FjojoK0saMPjjdHMD1bKHEPB9u7K1fLCDMX+73MV1FYrKIBdaqIzTzyAujpIhyLyORcSeTRyzzz0Xw7SVwawSxauvnro58R74zE4+2Lbtx7sH2qpqrbUV3pMucbLxW22R1sp3RGlEf8AWMD5A4dtruhI6eauf6L3P/GV8/hpv/JBHpNVVMOlr1V3OnjF0sglZVwxZ2Pe1u5rm+Ia4Fp9mSvzodNXa50UFfcNWXaKtnjbIW0L2Mp4yRna1hadw547Wcqzsul4ba66Oqq6pub7mGipdWBnaDWluMNaBjBx08FWxafv2nI9mlbjHU0DM7LZc8kMb+zHKObR4AODsIJN8uVy0touqra2ohr6+DDI5THwmuL5AxheAfDcCceRX5t0lc3t40usL2K7qXxujEIPkItuMe/n7VOtVdR6wsNTFW0Low5z6WtoajGY3jk5pI+BBHhgqsbatUacjxZa9l5oYxyorids4aP1WTDkf3h8UGptcdXDb4I7jPHPVNbiSWKPhtefMNycfipSrdPXinv1pguNK17GS5Do5Bh8b2khzXe0EEKyQQL9SyV1juFHBt4tRTSRM3HA3OaQM/Erz2z6ZuGk/RJqa33UwGd9PVygwPLm7TCAOZA8ivUVV6mt8t207dLbTljZauklgY557ILmkAn2c0Hifo405qN2n26h0bcooK500kFRTTgcOdrT2T0PMZP/AGOedAPR/q3V11p6nX9xgbRU5yKWld1B6gYADc4GXZJx5LaejTTNXpTTX0ZXywyy+sSS7oSS3DseYHktXhB8MjbFG2ONoaxoDWtAwAB0CxlR3DfvIz5wtqVkrrRy0UVNxXNPGv0UrdvkXDC7jjy1Z9TH5aWjhdFLUOdjEkm4Y8sBUF7tF2g1A2/6ddTyTugFPV0VS4sZUMBJYQ8A7XNy7wOcrUBdwq6Uile2GmZ6/wBY6ro9RaljNFd6OltVrd+kRxVPHlqW/sZDWhjSep5kjlyypdh021mhKXTl8jilHqnq9Q2M9k+e08vxWmwuYCm4x1JHrKwxCjhior/Sx9mGaapNNOGjoH9lzXHH63LKm22LVFbcoaq7S0lto4cn1GkcZnTEjHbkcBgDOcAdcc1pUwgyNXY7vZrnUXHSktM+GrfxKq2VZLY3yeL43gHY4+IwQVySfW9yiNMy32yyhwwat1WapzPa1ga0E+WTha9cwEGdvWm5a6GgqKS4yU94t7cQV7mB2/IAc2RowHNdgZHxCifSGt2Dgu0/aZZBy9Ybc3Nj9+0x5+GVrlzCChp7ff3WWpiqrzE26TO3xzQ0o4dP0wwNJ7Q5cyTk5PRV4rtcxM4ElitFTLjHrTLg6NhPmWFhI88An3rXogydBp68UFhqGUt2hZeqqqNXPVGn3RPeSMs2E5DMAN5HPLK+HV+uCzgCw2lsvT1v6RcYx7dmzd8M/Fa9MIKjStlFhskNCZzPKHOlmmLccSR7i57seAyTgK3REBERAREQFQ6t7q1/alP8yvlQ6t7q1falN8ysw74U5+OV6F1cC6q1wiIgIiICIiAiIgIiICIiAiIgIiICIiAqHV3dWr7UpvmV8vzlhjm28WNrwxwe3cM4cOhHtUqW7bRKGSvfWavsLqIopiIiAiIgIiICIiAiIgIiICIiAiIgIiICIiAiIgIiICIiAiIgIiICIiAiIgIiIP/Z"/>
          <p:cNvSpPr>
            <a:spLocks noChangeAspect="1" noChangeArrowheads="1"/>
          </p:cNvSpPr>
          <p:nvPr/>
        </p:nvSpPr>
        <p:spPr bwMode="auto">
          <a:xfrm>
            <a:off x="410526" y="10584"/>
            <a:ext cx="406294"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99" tIns="60949" rIns="121899" bIns="60949" numCol="1" anchor="t" anchorCtr="0" compatLnSpc="1">
            <a:prstTxWarp prst="textNoShape">
              <a:avLst/>
            </a:prstTxWarp>
          </a:bodyPr>
          <a:lstStyle/>
          <a:p>
            <a:endParaRPr lang="en-GB"/>
          </a:p>
        </p:txBody>
      </p:sp>
      <p:sp>
        <p:nvSpPr>
          <p:cNvPr id="7" name="Text Box 2"/>
          <p:cNvSpPr txBox="1">
            <a:spLocks noChangeArrowheads="1"/>
          </p:cNvSpPr>
          <p:nvPr/>
        </p:nvSpPr>
        <p:spPr bwMode="auto">
          <a:xfrm>
            <a:off x="684212" y="605369"/>
            <a:ext cx="10106567" cy="681039"/>
          </a:xfrm>
          <a:prstGeom prst="rect">
            <a:avLst/>
          </a:prstGeom>
          <a:noFill/>
          <a:ln w="9525">
            <a:noFill/>
            <a:round/>
            <a:headEnd/>
            <a:tailEnd/>
          </a:ln>
        </p:spPr>
        <p:txBody>
          <a:bodyPr lIns="0" tIns="0" rIns="0" bIns="0"/>
          <a:lstStyle/>
          <a:p>
            <a:r>
              <a:rPr lang="fi-FI" sz="4300" dirty="0" smtClean="0"/>
              <a:t>Booking.com</a:t>
            </a:r>
            <a:endParaRPr lang="en-GB" sz="4300" dirty="0"/>
          </a:p>
          <a:p>
            <a:pPr eaLnBrk="0" hangingPunct="0">
              <a:spcBef>
                <a:spcPct val="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endParaRPr lang="en-GB" dirty="0">
              <a:solidFill>
                <a:srgbClr val="00000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12" y="1542311"/>
            <a:ext cx="2768996" cy="4248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r>
              <a:rPr lang="en-GB" smtClean="0"/>
              <a:t>February 2015</a:t>
            </a:r>
            <a:endParaRPr lang="en-GB"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14</a:t>
            </a:fld>
            <a:endParaRPr lang="en-US" dirty="0"/>
          </a:p>
        </p:txBody>
      </p:sp>
    </p:spTree>
    <p:extLst>
      <p:ext uri="{BB962C8B-B14F-4D97-AF65-F5344CB8AC3E}">
        <p14:creationId xmlns:p14="http://schemas.microsoft.com/office/powerpoint/2010/main" val="841154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Pentagon 21"/>
          <p:cNvSpPr/>
          <p:nvPr/>
        </p:nvSpPr>
        <p:spPr bwMode="auto">
          <a:xfrm rot="5400000">
            <a:off x="8880167" y="1592952"/>
            <a:ext cx="914400" cy="633950"/>
          </a:xfrm>
          <a:prstGeom prst="homePlate">
            <a:avLst/>
          </a:prstGeom>
          <a:solidFill>
            <a:srgbClr val="008000"/>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987" fontAlgn="base">
              <a:spcBef>
                <a:spcPts val="1066"/>
              </a:spcBef>
              <a:spcAft>
                <a:spcPct val="0"/>
              </a:spcAft>
              <a:buClr>
                <a:schemeClr val="accent1"/>
              </a:buClr>
            </a:pPr>
            <a:endParaRPr lang="en-GB" sz="1500" b="1" dirty="0">
              <a:solidFill>
                <a:schemeClr val="tx1"/>
              </a:solidFill>
              <a:latin typeface="Arial" charset="0"/>
            </a:endParaRPr>
          </a:p>
        </p:txBody>
      </p:sp>
      <p:pic>
        <p:nvPicPr>
          <p:cNvPr id="23" name="Picture 2" descr="D:\Andrew\Documents\MySQL\Inherited Material\presentations\Oracle Corporate Illustrations\P\Partitioning_V1\Partitionin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66371" y="2466306"/>
            <a:ext cx="1238405" cy="84636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8855217" y="3314686"/>
            <a:ext cx="1195701" cy="707864"/>
          </a:xfrm>
          <a:prstGeom prst="rect">
            <a:avLst/>
          </a:prstGeom>
          <a:noFill/>
        </p:spPr>
        <p:txBody>
          <a:bodyPr wrap="none" lIns="121899" tIns="60949" rIns="121899" bIns="60949" rtlCol="0">
            <a:spAutoFit/>
          </a:bodyPr>
          <a:lstStyle/>
          <a:p>
            <a:pPr algn="ctr"/>
            <a:r>
              <a:rPr lang="en-GB" sz="1900" b="1" dirty="0"/>
              <a:t>Slave</a:t>
            </a:r>
          </a:p>
          <a:p>
            <a:pPr algn="ctr"/>
            <a:r>
              <a:rPr lang="en-GB" sz="1900" b="1" dirty="0"/>
              <a:t>Database</a:t>
            </a:r>
          </a:p>
        </p:txBody>
      </p:sp>
      <p:sp>
        <p:nvSpPr>
          <p:cNvPr id="9" name="Pentagon 8"/>
          <p:cNvSpPr/>
          <p:nvPr/>
        </p:nvSpPr>
        <p:spPr bwMode="auto">
          <a:xfrm rot="5400000">
            <a:off x="1897626" y="1592952"/>
            <a:ext cx="914400" cy="633950"/>
          </a:xfrm>
          <a:prstGeom prst="homePlat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1218987" fontAlgn="base">
              <a:spcBef>
                <a:spcPts val="1066"/>
              </a:spcBef>
              <a:spcAft>
                <a:spcPct val="0"/>
              </a:spcAft>
              <a:buClr>
                <a:schemeClr val="accent1"/>
              </a:buClr>
              <a:buFontTx/>
              <a:buChar char="•"/>
            </a:pPr>
            <a:endParaRPr lang="en-GB" sz="1500" b="1" dirty="0">
              <a:solidFill>
                <a:schemeClr val="tx1"/>
              </a:solidFill>
              <a:latin typeface="Arial" charset="0"/>
            </a:endParaRPr>
          </a:p>
        </p:txBody>
      </p:sp>
      <p:sp>
        <p:nvSpPr>
          <p:cNvPr id="28" name="Content Placeholder 27"/>
          <p:cNvSpPr>
            <a:spLocks noGrp="1"/>
          </p:cNvSpPr>
          <p:nvPr>
            <p:ph sz="half" idx="1"/>
          </p:nvPr>
        </p:nvSpPr>
        <p:spPr>
          <a:xfrm>
            <a:off x="531813" y="4216311"/>
            <a:ext cx="5410199" cy="1935510"/>
          </a:xfrm>
        </p:spPr>
        <p:txBody>
          <a:bodyPr/>
          <a:lstStyle/>
          <a:p>
            <a:r>
              <a:rPr lang="en-GB" sz="2100" dirty="0"/>
              <a:t>Session thread: processes queries from the application – writes data to master database &amp; associated events to binary log</a:t>
            </a:r>
          </a:p>
          <a:p>
            <a:r>
              <a:rPr lang="en-GB" sz="2100" dirty="0"/>
              <a:t>Dump thread: reads events from binary log and sends them to a slave</a:t>
            </a:r>
          </a:p>
        </p:txBody>
      </p:sp>
      <p:sp>
        <p:nvSpPr>
          <p:cNvPr id="29" name="Content Placeholder 28"/>
          <p:cNvSpPr>
            <a:spLocks noGrp="1"/>
          </p:cNvSpPr>
          <p:nvPr>
            <p:ph sz="half" idx="2"/>
          </p:nvPr>
        </p:nvSpPr>
        <p:spPr>
          <a:xfrm>
            <a:off x="6246814" y="4216311"/>
            <a:ext cx="5410198" cy="1935510"/>
          </a:xfrm>
        </p:spPr>
        <p:txBody>
          <a:bodyPr/>
          <a:lstStyle/>
          <a:p>
            <a:pPr>
              <a:buFont typeface="Arial"/>
              <a:buChar char="•"/>
            </a:pPr>
            <a:r>
              <a:rPr lang="en-GB" sz="2100" dirty="0"/>
              <a:t>I/O thread: receives replication events and stores them in slave’s relay log</a:t>
            </a:r>
          </a:p>
          <a:p>
            <a:pPr>
              <a:buFont typeface="Arial"/>
              <a:buChar char="•"/>
            </a:pPr>
            <a:r>
              <a:rPr lang="en-GB" sz="2100" dirty="0"/>
              <a:t>SQL thread: reads replication events from slave’s relay log and applies them to slave database</a:t>
            </a:r>
          </a:p>
        </p:txBody>
      </p:sp>
      <p:sp>
        <p:nvSpPr>
          <p:cNvPr id="2" name="Title 1"/>
          <p:cNvSpPr>
            <a:spLocks noGrp="1"/>
          </p:cNvSpPr>
          <p:nvPr>
            <p:ph type="title"/>
          </p:nvPr>
        </p:nvSpPr>
        <p:spPr>
          <a:xfrm>
            <a:off x="531812" y="406400"/>
            <a:ext cx="11125200" cy="374397"/>
          </a:xfrm>
        </p:spPr>
        <p:txBody>
          <a:bodyPr/>
          <a:lstStyle/>
          <a:p>
            <a:r>
              <a:rPr lang="en-GB" dirty="0" smtClean="0"/>
              <a:t>MySQL Replication Workflow</a:t>
            </a:r>
            <a:endParaRPr lang="en-GB" dirty="0"/>
          </a:p>
        </p:txBody>
      </p:sp>
      <p:pic>
        <p:nvPicPr>
          <p:cNvPr id="4" name="Picture 28"/>
          <p:cNvPicPr>
            <a:picLocks noChangeAspect="1" noChangeArrowheads="1"/>
          </p:cNvPicPr>
          <p:nvPr/>
        </p:nvPicPr>
        <p:blipFill>
          <a:blip r:embed="rId4" cstate="print"/>
          <a:srcRect/>
          <a:stretch>
            <a:fillRect/>
          </a:stretch>
        </p:blipFill>
        <p:spPr bwMode="auto">
          <a:xfrm>
            <a:off x="3354990" y="1431626"/>
            <a:ext cx="626370" cy="595867"/>
          </a:xfrm>
          <a:prstGeom prst="rect">
            <a:avLst/>
          </a:prstGeom>
          <a:noFill/>
          <a:ln w="9525">
            <a:noFill/>
            <a:round/>
            <a:headEnd/>
            <a:tailEnd/>
          </a:ln>
        </p:spPr>
      </p:pic>
      <p:pic>
        <p:nvPicPr>
          <p:cNvPr id="1026" name="Picture 2" descr="D:\Andrew\Documents\MySQL\Inherited Material\presentations\Oracle Corporate Illustrations\P\Partitioning_V1\Partitionin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2599" y="2466306"/>
            <a:ext cx="1238405" cy="84636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Andrew\Documents\MySQL\Inherited Material\presentations\Oracle Corporate Illustrations\D\DesktopClient\DesktopCli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4945" y="1223426"/>
            <a:ext cx="1109484" cy="1012269"/>
          </a:xfrm>
          <a:prstGeom prst="rect">
            <a:avLst/>
          </a:prstGeom>
          <a:noFill/>
          <a:extLst>
            <a:ext uri="{909E8E84-426E-40dd-AFC4-6F175D3DCCD1}">
              <a14:hiddenFill xmlns:a14="http://schemas.microsoft.com/office/drawing/2010/main">
                <a:solidFill>
                  <a:srgbClr val="FFFFFF"/>
                </a:solidFill>
              </a14:hiddenFill>
            </a:ext>
          </a:extLst>
        </p:spPr>
      </p:pic>
      <p:sp>
        <p:nvSpPr>
          <p:cNvPr id="5" name="Pentagon 4"/>
          <p:cNvSpPr/>
          <p:nvPr/>
        </p:nvSpPr>
        <p:spPr bwMode="auto">
          <a:xfrm>
            <a:off x="2037850" y="1431626"/>
            <a:ext cx="1218883" cy="475587"/>
          </a:xfrm>
          <a:prstGeom prst="homePlat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1218987" fontAlgn="base">
              <a:spcBef>
                <a:spcPts val="1066"/>
              </a:spcBef>
              <a:spcAft>
                <a:spcPct val="0"/>
              </a:spcAft>
              <a:buClr>
                <a:schemeClr val="accent1"/>
              </a:buClr>
            </a:pPr>
            <a:r>
              <a:rPr lang="en-GB" sz="1900" b="1" dirty="0">
                <a:solidFill>
                  <a:srgbClr val="FFFFFF"/>
                </a:solidFill>
                <a:latin typeface="Arial" charset="0"/>
              </a:rPr>
              <a:t>Session</a:t>
            </a:r>
            <a:endParaRPr lang="en-GB" sz="1500" b="1" dirty="0">
              <a:solidFill>
                <a:srgbClr val="FFFFFF"/>
              </a:solidFill>
              <a:latin typeface="Arial" charset="0"/>
            </a:endParaRPr>
          </a:p>
        </p:txBody>
      </p:sp>
      <p:sp>
        <p:nvSpPr>
          <p:cNvPr id="6" name="TextBox 5"/>
          <p:cNvSpPr txBox="1"/>
          <p:nvPr/>
        </p:nvSpPr>
        <p:spPr>
          <a:xfrm>
            <a:off x="3291204" y="851255"/>
            <a:ext cx="793103" cy="615531"/>
          </a:xfrm>
          <a:prstGeom prst="rect">
            <a:avLst/>
          </a:prstGeom>
          <a:noFill/>
        </p:spPr>
        <p:txBody>
          <a:bodyPr wrap="none" lIns="121899" tIns="60949" rIns="121899" bIns="60949" rtlCol="0">
            <a:spAutoFit/>
          </a:bodyPr>
          <a:lstStyle/>
          <a:p>
            <a:pPr algn="ctr"/>
            <a:r>
              <a:rPr lang="en-GB" sz="1600" b="1" dirty="0"/>
              <a:t>Binary</a:t>
            </a:r>
            <a:br>
              <a:rPr lang="en-GB" sz="1600" b="1" dirty="0"/>
            </a:br>
            <a:r>
              <a:rPr lang="en-GB" sz="1600" b="1" dirty="0"/>
              <a:t>Log</a:t>
            </a:r>
          </a:p>
        </p:txBody>
      </p:sp>
      <p:sp>
        <p:nvSpPr>
          <p:cNvPr id="10" name="TextBox 9"/>
          <p:cNvSpPr txBox="1"/>
          <p:nvPr/>
        </p:nvSpPr>
        <p:spPr>
          <a:xfrm>
            <a:off x="1841445" y="3314686"/>
            <a:ext cx="1195701" cy="707864"/>
          </a:xfrm>
          <a:prstGeom prst="rect">
            <a:avLst/>
          </a:prstGeom>
          <a:noFill/>
        </p:spPr>
        <p:txBody>
          <a:bodyPr wrap="none" lIns="121899" tIns="60949" rIns="121899" bIns="60949" rtlCol="0">
            <a:spAutoFit/>
          </a:bodyPr>
          <a:lstStyle/>
          <a:p>
            <a:pPr algn="ctr"/>
            <a:r>
              <a:rPr lang="en-GB" sz="1900" b="1" dirty="0"/>
              <a:t>Master</a:t>
            </a:r>
          </a:p>
          <a:p>
            <a:pPr algn="ctr"/>
            <a:r>
              <a:rPr lang="en-GB" sz="1900" b="1" dirty="0"/>
              <a:t>Database</a:t>
            </a:r>
          </a:p>
        </p:txBody>
      </p:sp>
      <p:sp>
        <p:nvSpPr>
          <p:cNvPr id="11" name="Pentagon 10"/>
          <p:cNvSpPr/>
          <p:nvPr/>
        </p:nvSpPr>
        <p:spPr bwMode="auto">
          <a:xfrm>
            <a:off x="4179030" y="1431626"/>
            <a:ext cx="1218883" cy="475587"/>
          </a:xfrm>
          <a:prstGeom prst="homePlate">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0" tIns="0" rIns="0" bIns="0" numCol="1" rtlCol="0" anchor="ctr" anchorCtr="0" compatLnSpc="1">
            <a:prstTxWarp prst="textNoShape">
              <a:avLst/>
            </a:prstTxWarp>
          </a:bodyPr>
          <a:lstStyle/>
          <a:p>
            <a:pPr algn="ctr" defTabSz="1218987" fontAlgn="base">
              <a:spcBef>
                <a:spcPts val="1066"/>
              </a:spcBef>
              <a:spcAft>
                <a:spcPct val="0"/>
              </a:spcAft>
              <a:buClr>
                <a:schemeClr val="accent1"/>
              </a:buClr>
            </a:pPr>
            <a:r>
              <a:rPr lang="en-GB" sz="1900" b="1" dirty="0">
                <a:solidFill>
                  <a:schemeClr val="bg1"/>
                </a:solidFill>
                <a:latin typeface="Arial" charset="0"/>
              </a:rPr>
              <a:t>Dump</a:t>
            </a:r>
            <a:endParaRPr lang="en-GB" sz="1500" b="1" dirty="0">
              <a:solidFill>
                <a:schemeClr val="bg1"/>
              </a:solidFill>
              <a:latin typeface="Arial" charset="0"/>
            </a:endParaRPr>
          </a:p>
        </p:txBody>
      </p:sp>
      <p:sp>
        <p:nvSpPr>
          <p:cNvPr id="7" name="Cloud 6"/>
          <p:cNvSpPr/>
          <p:nvPr/>
        </p:nvSpPr>
        <p:spPr bwMode="auto">
          <a:xfrm>
            <a:off x="5499488" y="925274"/>
            <a:ext cx="1188297" cy="1583682"/>
          </a:xfrm>
          <a:prstGeom prst="cloud">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0" tIns="0" rIns="0" bIns="0" numCol="1" rtlCol="0" anchor="t" anchorCtr="0" compatLnSpc="1">
            <a:prstTxWarp prst="textNoShape">
              <a:avLst/>
            </a:prstTxWarp>
          </a:bodyPr>
          <a:lstStyle/>
          <a:p>
            <a:pPr marL="302631" indent="-302631" defTabSz="1218987" fontAlgn="base">
              <a:spcBef>
                <a:spcPct val="20000"/>
              </a:spcBef>
              <a:spcAft>
                <a:spcPct val="0"/>
              </a:spcAft>
              <a:buClr>
                <a:schemeClr val="accent1"/>
              </a:buClr>
              <a:buFontTx/>
              <a:buChar char="•"/>
            </a:pPr>
            <a:endParaRPr lang="en-GB" sz="3200">
              <a:solidFill>
                <a:schemeClr val="tx1"/>
              </a:solidFill>
              <a:latin typeface="Arial" charset="0"/>
            </a:endParaRPr>
          </a:p>
        </p:txBody>
      </p:sp>
      <p:sp>
        <p:nvSpPr>
          <p:cNvPr id="13" name="Pentagon 12"/>
          <p:cNvSpPr/>
          <p:nvPr/>
        </p:nvSpPr>
        <p:spPr bwMode="auto">
          <a:xfrm>
            <a:off x="6916909" y="1431626"/>
            <a:ext cx="1218883" cy="475587"/>
          </a:xfrm>
          <a:prstGeom prst="homePlate">
            <a:avLst/>
          </a:prstGeom>
          <a:solidFill>
            <a:srgbClr val="008000"/>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987" fontAlgn="base">
              <a:spcBef>
                <a:spcPts val="1066"/>
              </a:spcBef>
              <a:spcAft>
                <a:spcPct val="0"/>
              </a:spcAft>
              <a:buClr>
                <a:schemeClr val="accent1"/>
              </a:buClr>
            </a:pPr>
            <a:r>
              <a:rPr lang="en-GB" sz="1900" b="1" dirty="0">
                <a:solidFill>
                  <a:srgbClr val="FFFFFF"/>
                </a:solidFill>
                <a:latin typeface="Arial" charset="0"/>
              </a:rPr>
              <a:t>I/O</a:t>
            </a:r>
            <a:endParaRPr lang="en-GB" sz="1500" b="1" dirty="0">
              <a:solidFill>
                <a:srgbClr val="FFFFFF"/>
              </a:solidFill>
              <a:latin typeface="Arial" charset="0"/>
            </a:endParaRPr>
          </a:p>
        </p:txBody>
      </p:sp>
      <p:pic>
        <p:nvPicPr>
          <p:cNvPr id="14" name="Picture 28"/>
          <p:cNvPicPr>
            <a:picLocks noChangeAspect="1" noChangeArrowheads="1"/>
          </p:cNvPicPr>
          <p:nvPr/>
        </p:nvPicPr>
        <p:blipFill>
          <a:blip r:embed="rId4" cstate="print"/>
          <a:srcRect/>
          <a:stretch>
            <a:fillRect/>
          </a:stretch>
        </p:blipFill>
        <p:spPr bwMode="auto">
          <a:xfrm>
            <a:off x="8231178" y="1431626"/>
            <a:ext cx="626370" cy="595867"/>
          </a:xfrm>
          <a:prstGeom prst="rect">
            <a:avLst/>
          </a:prstGeom>
          <a:noFill/>
          <a:ln w="9525">
            <a:noFill/>
            <a:round/>
            <a:headEnd/>
            <a:tailEnd/>
          </a:ln>
        </p:spPr>
      </p:pic>
      <p:sp>
        <p:nvSpPr>
          <p:cNvPr id="15" name="TextBox 14"/>
          <p:cNvSpPr txBox="1"/>
          <p:nvPr/>
        </p:nvSpPr>
        <p:spPr>
          <a:xfrm>
            <a:off x="8192163" y="851255"/>
            <a:ext cx="713855" cy="615531"/>
          </a:xfrm>
          <a:prstGeom prst="rect">
            <a:avLst/>
          </a:prstGeom>
          <a:noFill/>
        </p:spPr>
        <p:txBody>
          <a:bodyPr wrap="none" lIns="121899" tIns="60949" rIns="121899" bIns="60949" rtlCol="0">
            <a:spAutoFit/>
          </a:bodyPr>
          <a:lstStyle/>
          <a:p>
            <a:pPr algn="ctr"/>
            <a:r>
              <a:rPr lang="en-GB" sz="1600" b="1" dirty="0"/>
              <a:t>Relay</a:t>
            </a:r>
            <a:br>
              <a:rPr lang="en-GB" sz="1600" b="1" dirty="0"/>
            </a:br>
            <a:r>
              <a:rPr lang="en-GB" sz="1600" b="1" dirty="0"/>
              <a:t>Log</a:t>
            </a:r>
          </a:p>
        </p:txBody>
      </p:sp>
      <p:sp>
        <p:nvSpPr>
          <p:cNvPr id="16" name="Pentagon 15"/>
          <p:cNvSpPr/>
          <p:nvPr/>
        </p:nvSpPr>
        <p:spPr bwMode="auto">
          <a:xfrm>
            <a:off x="9029133" y="1431626"/>
            <a:ext cx="1218883" cy="475587"/>
          </a:xfrm>
          <a:prstGeom prst="homePlate">
            <a:avLst/>
          </a:prstGeom>
          <a:solidFill>
            <a:srgbClr val="008000"/>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987" fontAlgn="base">
              <a:spcBef>
                <a:spcPts val="1066"/>
              </a:spcBef>
              <a:spcAft>
                <a:spcPct val="0"/>
              </a:spcAft>
              <a:buClr>
                <a:schemeClr val="accent1"/>
              </a:buClr>
            </a:pPr>
            <a:r>
              <a:rPr lang="en-GB" sz="1900" b="1" dirty="0">
                <a:solidFill>
                  <a:srgbClr val="FFFFFF"/>
                </a:solidFill>
                <a:latin typeface="Arial" charset="0"/>
              </a:rPr>
              <a:t>SQL</a:t>
            </a:r>
            <a:endParaRPr lang="en-GB" sz="1500" b="1" dirty="0">
              <a:solidFill>
                <a:srgbClr val="FFFFFF"/>
              </a:solidFill>
              <a:latin typeface="Arial" charset="0"/>
            </a:endParaRPr>
          </a:p>
        </p:txBody>
      </p:sp>
      <p:cxnSp>
        <p:nvCxnSpPr>
          <p:cNvPr id="12" name="Straight Arrow Connector 11"/>
          <p:cNvCxnSpPr>
            <a:stCxn id="11" idx="3"/>
            <a:endCxn id="13" idx="1"/>
          </p:cNvCxnSpPr>
          <p:nvPr/>
        </p:nvCxnSpPr>
        <p:spPr bwMode="auto">
          <a:xfrm>
            <a:off x="5397913" y="1669419"/>
            <a:ext cx="1518996" cy="0"/>
          </a:xfrm>
          <a:prstGeom prst="straightConnector1">
            <a:avLst/>
          </a:prstGeom>
          <a:ln>
            <a:headEnd type="none" w="med" len="med"/>
            <a:tailEnd type="arrow"/>
          </a:ln>
        </p:spPr>
        <p:style>
          <a:lnRef idx="3">
            <a:schemeClr val="accent1"/>
          </a:lnRef>
          <a:fillRef idx="0">
            <a:schemeClr val="accent1"/>
          </a:fillRef>
          <a:effectRef idx="2">
            <a:schemeClr val="accent1"/>
          </a:effectRef>
          <a:fontRef idx="minor">
            <a:schemeClr val="tx1"/>
          </a:fontRef>
        </p:style>
      </p:cxnSp>
      <p:sp>
        <p:nvSpPr>
          <p:cNvPr id="3" name="Date Placeholder 2"/>
          <p:cNvSpPr>
            <a:spLocks noGrp="1"/>
          </p:cNvSpPr>
          <p:nvPr>
            <p:ph type="dt" sz="half" idx="10"/>
          </p:nvPr>
        </p:nvSpPr>
        <p:spPr/>
        <p:txBody>
          <a:bodyPr/>
          <a:lstStyle/>
          <a:p>
            <a:r>
              <a:rPr lang="en-GB" smtClean="0"/>
              <a:t>February 2015</a:t>
            </a:r>
            <a:endParaRPr lang="en-GB" dirty="0"/>
          </a:p>
        </p:txBody>
      </p:sp>
      <p:sp>
        <p:nvSpPr>
          <p:cNvPr id="17" name="Slide Number Placeholder 16"/>
          <p:cNvSpPr>
            <a:spLocks noGrp="1"/>
          </p:cNvSpPr>
          <p:nvPr>
            <p:ph type="sldNum" sz="quarter" idx="12"/>
          </p:nvPr>
        </p:nvSpPr>
        <p:spPr/>
        <p:txBody>
          <a:bodyPr/>
          <a:lstStyle/>
          <a:p>
            <a:fld id="{C51EAA63-D034-42AE-91FA-B13B9518C7BE}" type="slidenum">
              <a:rPr lang="en-US" smtClean="0"/>
              <a:pPr/>
              <a:t>15</a:t>
            </a:fld>
            <a:endParaRPr lang="en-US" dirty="0"/>
          </a:p>
        </p:txBody>
      </p:sp>
      <p:sp>
        <p:nvSpPr>
          <p:cNvPr id="18" name="Footer Placeholder 17"/>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2162617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a:xfrm>
            <a:off x="531814" y="1596878"/>
            <a:ext cx="3474720" cy="4419600"/>
          </a:xfrm>
        </p:spPr>
        <p:txBody>
          <a:bodyPr/>
          <a:lstStyle/>
          <a:p>
            <a:r>
              <a:rPr lang="en-US" sz="2800" dirty="0" smtClean="0"/>
              <a:t>Asynchronous</a:t>
            </a:r>
          </a:p>
          <a:p>
            <a:pPr lvl="1"/>
            <a:r>
              <a:rPr lang="en-US" sz="2400" dirty="0" smtClean="0"/>
              <a:t>MySQL Default</a:t>
            </a:r>
            <a:endParaRPr lang="en-US" sz="2400" dirty="0"/>
          </a:p>
          <a:p>
            <a:pPr lvl="1"/>
            <a:r>
              <a:rPr lang="en-US" sz="2400" dirty="0"/>
              <a:t>In </a:t>
            </a:r>
            <a:r>
              <a:rPr lang="en-US" sz="2400" b="1" dirty="0"/>
              <a:t>parallel</a:t>
            </a:r>
            <a:r>
              <a:rPr lang="en-US" sz="2400" dirty="0"/>
              <a:t>: Master </a:t>
            </a:r>
            <a:r>
              <a:rPr lang="en-US" sz="2400" dirty="0" err="1"/>
              <a:t>acks</a:t>
            </a:r>
            <a:r>
              <a:rPr lang="en-US" sz="2400" dirty="0"/>
              <a:t> to app and sends transaction to slave</a:t>
            </a:r>
          </a:p>
          <a:p>
            <a:pPr lvl="2"/>
            <a:r>
              <a:rPr lang="en-US" sz="2000" dirty="0" smtClean="0"/>
              <a:t>Fast</a:t>
            </a:r>
            <a:endParaRPr lang="en-US" sz="2000" dirty="0"/>
          </a:p>
          <a:p>
            <a:pPr lvl="2"/>
            <a:r>
              <a:rPr lang="en-US" sz="2000" dirty="0"/>
              <a:t>Risk of lost changes if master </a:t>
            </a:r>
            <a:r>
              <a:rPr lang="en-US" sz="2000" dirty="0" smtClean="0"/>
              <a:t>dies</a:t>
            </a:r>
            <a:endParaRPr lang="en-US" sz="2000" dirty="0"/>
          </a:p>
        </p:txBody>
      </p:sp>
      <p:sp>
        <p:nvSpPr>
          <p:cNvPr id="3" name="Content Placeholder 2"/>
          <p:cNvSpPr>
            <a:spLocks noGrp="1"/>
          </p:cNvSpPr>
          <p:nvPr>
            <p:ph sz="half" idx="2"/>
          </p:nvPr>
        </p:nvSpPr>
        <p:spPr>
          <a:xfrm>
            <a:off x="4357052" y="1596878"/>
            <a:ext cx="3474720" cy="4419600"/>
          </a:xfrm>
        </p:spPr>
        <p:txBody>
          <a:bodyPr/>
          <a:lstStyle/>
          <a:p>
            <a:r>
              <a:rPr lang="en-US" sz="2800" dirty="0"/>
              <a:t>Semi-Synchronous</a:t>
            </a:r>
          </a:p>
          <a:p>
            <a:pPr lvl="1"/>
            <a:r>
              <a:rPr lang="en-US" sz="2400" dirty="0"/>
              <a:t>MySQL 5.5+ - Enhanced in MySQL 5.7</a:t>
            </a:r>
          </a:p>
          <a:p>
            <a:pPr lvl="1"/>
            <a:r>
              <a:rPr lang="en-US" sz="2400" b="1" dirty="0"/>
              <a:t>Serially</a:t>
            </a:r>
            <a:r>
              <a:rPr lang="en-US" sz="2400" dirty="0"/>
              <a:t>: Master waits for change to be received by slave then In </a:t>
            </a:r>
            <a:r>
              <a:rPr lang="en-US" sz="2400" b="1" dirty="0"/>
              <a:t>parallel</a:t>
            </a:r>
            <a:r>
              <a:rPr lang="en-US" sz="2400" dirty="0"/>
              <a:t> </a:t>
            </a:r>
            <a:r>
              <a:rPr lang="en-US" sz="2400" dirty="0" err="1"/>
              <a:t>ack</a:t>
            </a:r>
            <a:r>
              <a:rPr lang="en-US" sz="2400" dirty="0"/>
              <a:t> to app and apply changes on slave</a:t>
            </a:r>
          </a:p>
          <a:p>
            <a:pPr lvl="2"/>
            <a:r>
              <a:rPr lang="en-US" sz="2000" dirty="0"/>
              <a:t>Intermediate latency</a:t>
            </a:r>
          </a:p>
          <a:p>
            <a:pPr lvl="2"/>
            <a:r>
              <a:rPr lang="en-US" sz="2000" dirty="0"/>
              <a:t>Lossless (MySQL 5.7)</a:t>
            </a:r>
          </a:p>
          <a:p>
            <a:pPr marL="0" indent="0">
              <a:buNone/>
            </a:pPr>
            <a:endParaRPr lang="en-US" sz="2800" dirty="0"/>
          </a:p>
        </p:txBody>
      </p:sp>
      <p:sp>
        <p:nvSpPr>
          <p:cNvPr id="4" name="Content Placeholder 3"/>
          <p:cNvSpPr>
            <a:spLocks noGrp="1"/>
          </p:cNvSpPr>
          <p:nvPr>
            <p:ph sz="half" idx="13"/>
          </p:nvPr>
        </p:nvSpPr>
        <p:spPr>
          <a:xfrm>
            <a:off x="8182292" y="1596878"/>
            <a:ext cx="3474720" cy="4419600"/>
          </a:xfrm>
        </p:spPr>
        <p:txBody>
          <a:bodyPr/>
          <a:lstStyle/>
          <a:p>
            <a:r>
              <a:rPr lang="en-US" sz="2800" dirty="0"/>
              <a:t>Synchronous</a:t>
            </a:r>
          </a:p>
          <a:p>
            <a:pPr lvl="1"/>
            <a:r>
              <a:rPr lang="en-US" sz="2400" dirty="0"/>
              <a:t>Only available with MySQL Cluster</a:t>
            </a:r>
          </a:p>
          <a:p>
            <a:pPr lvl="1"/>
            <a:r>
              <a:rPr lang="en-US" sz="2400" b="1" dirty="0"/>
              <a:t>Serially</a:t>
            </a:r>
            <a:r>
              <a:rPr lang="en-US" sz="2400" dirty="0"/>
              <a:t>: Master waits for change to be applied on all slaves before </a:t>
            </a:r>
            <a:r>
              <a:rPr lang="en-US" sz="2400" dirty="0" err="1"/>
              <a:t>ack</a:t>
            </a:r>
            <a:r>
              <a:rPr lang="en-US" sz="2400" dirty="0"/>
              <a:t> to app</a:t>
            </a:r>
          </a:p>
          <a:p>
            <a:pPr lvl="2"/>
            <a:r>
              <a:rPr lang="en-US" sz="2000" dirty="0"/>
              <a:t>Higher latency</a:t>
            </a:r>
          </a:p>
          <a:p>
            <a:pPr lvl="2"/>
            <a:r>
              <a:rPr lang="en-US" sz="2000" dirty="0"/>
              <a:t>If Active/Active, best suited to small transactions</a:t>
            </a:r>
          </a:p>
          <a:p>
            <a:pPr lvl="2"/>
            <a:r>
              <a:rPr lang="en-US" sz="2000" dirty="0"/>
              <a:t>Lossless</a:t>
            </a:r>
          </a:p>
        </p:txBody>
      </p:sp>
      <p:sp>
        <p:nvSpPr>
          <p:cNvPr id="5" name="Title 4"/>
          <p:cNvSpPr>
            <a:spLocks noGrp="1"/>
          </p:cNvSpPr>
          <p:nvPr>
            <p:ph type="title"/>
          </p:nvPr>
        </p:nvSpPr>
        <p:spPr/>
        <p:txBody>
          <a:bodyPr/>
          <a:lstStyle/>
          <a:p>
            <a:r>
              <a:rPr lang="en-US" dirty="0"/>
              <a:t>Asynchronous vs. Synchronous </a:t>
            </a:r>
            <a:r>
              <a:rPr lang="en-US" dirty="0" smtClean="0"/>
              <a:t>Replication</a:t>
            </a:r>
            <a:endParaRPr lang="en-US" dirty="0"/>
          </a:p>
        </p:txBody>
      </p:sp>
      <p:sp>
        <p:nvSpPr>
          <p:cNvPr id="7" name="Date Placeholder 6"/>
          <p:cNvSpPr>
            <a:spLocks noGrp="1"/>
          </p:cNvSpPr>
          <p:nvPr>
            <p:ph type="dt" sz="half" idx="10"/>
          </p:nvPr>
        </p:nvSpPr>
        <p:spPr/>
        <p:txBody>
          <a:bodyPr/>
          <a:lstStyle/>
          <a:p>
            <a:r>
              <a:rPr lang="en-GB" smtClean="0"/>
              <a:t>February 2015</a:t>
            </a:r>
            <a:endParaRPr lang="en-GB" dirty="0"/>
          </a:p>
        </p:txBody>
      </p:sp>
      <p:sp>
        <p:nvSpPr>
          <p:cNvPr id="8" name="Footer Placeholder 7"/>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16</a:t>
            </a:fld>
            <a:endParaRPr lang="en-US" dirty="0"/>
          </a:p>
        </p:txBody>
      </p:sp>
    </p:spTree>
    <p:extLst>
      <p:ext uri="{BB962C8B-B14F-4D97-AF65-F5344CB8AC3E}">
        <p14:creationId xmlns:p14="http://schemas.microsoft.com/office/powerpoint/2010/main" val="310967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MySQL 5.6 Replicatio</a:t>
            </a:r>
            <a:r>
              <a:rPr lang="en-US" dirty="0"/>
              <a:t>n</a:t>
            </a:r>
          </a:p>
        </p:txBody>
      </p:sp>
      <p:sp>
        <p:nvSpPr>
          <p:cNvPr id="4" name="Date Placeholder 3"/>
          <p:cNvSpPr>
            <a:spLocks noGrp="1"/>
          </p:cNvSpPr>
          <p:nvPr>
            <p:ph type="dt" sz="half" idx="10"/>
          </p:nvPr>
        </p:nvSpPr>
        <p:spPr/>
        <p:txBody>
          <a:bodyPr/>
          <a:lstStyle/>
          <a:p>
            <a:r>
              <a:rPr lang="en-GB" smtClean="0"/>
              <a:t>February 2015</a:t>
            </a:r>
            <a:endParaRPr lang="en-GB" dirty="0"/>
          </a:p>
        </p:txBody>
      </p:sp>
      <p:graphicFrame>
        <p:nvGraphicFramePr>
          <p:cNvPr id="12" name="Content Placeholder 5"/>
          <p:cNvGraphicFramePr>
            <a:graphicFrameLocks/>
          </p:cNvGraphicFramePr>
          <p:nvPr>
            <p:extLst>
              <p:ext uri="{D42A27DB-BD31-4B8C-83A1-F6EECF244321}">
                <p14:modId xmlns:p14="http://schemas.microsoft.com/office/powerpoint/2010/main" val="1836484086"/>
              </p:ext>
            </p:extLst>
          </p:nvPr>
        </p:nvGraphicFramePr>
        <p:xfrm>
          <a:off x="430838" y="1628105"/>
          <a:ext cx="11125199"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17</a:t>
            </a:fld>
            <a:endParaRPr lang="en-US" dirty="0"/>
          </a:p>
        </p:txBody>
      </p:sp>
    </p:spTree>
    <p:extLst>
      <p:ext uri="{BB962C8B-B14F-4D97-AF65-F5344CB8AC3E}">
        <p14:creationId xmlns:p14="http://schemas.microsoft.com/office/powerpoint/2010/main" val="336309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MySQL 5.7 Replication – </a:t>
            </a:r>
            <a:r>
              <a:rPr lang="en-US" b="1" dirty="0" smtClean="0">
                <a:solidFill>
                  <a:schemeClr val="accent1"/>
                </a:solidFill>
              </a:rPr>
              <a:t>Pre-GA</a:t>
            </a:r>
            <a:endParaRPr lang="en-US" b="1" dirty="0">
              <a:solidFill>
                <a:schemeClr val="accent1"/>
              </a:solidFill>
            </a:endParaRPr>
          </a:p>
        </p:txBody>
      </p:sp>
      <p:sp>
        <p:nvSpPr>
          <p:cNvPr id="4" name="Date Placeholder 3"/>
          <p:cNvSpPr>
            <a:spLocks noGrp="1"/>
          </p:cNvSpPr>
          <p:nvPr>
            <p:ph type="dt" sz="half" idx="10"/>
          </p:nvPr>
        </p:nvSpPr>
        <p:spPr/>
        <p:txBody>
          <a:bodyPr/>
          <a:lstStyle/>
          <a:p>
            <a:r>
              <a:rPr lang="en-GB" smtClean="0"/>
              <a:t>February 2015</a:t>
            </a:r>
            <a:endParaRPr lang="en-GB" dirty="0"/>
          </a:p>
        </p:txBody>
      </p:sp>
      <p:graphicFrame>
        <p:nvGraphicFramePr>
          <p:cNvPr id="12" name="Content Placeholder 5"/>
          <p:cNvGraphicFramePr>
            <a:graphicFrameLocks/>
          </p:cNvGraphicFramePr>
          <p:nvPr>
            <p:extLst>
              <p:ext uri="{D42A27DB-BD31-4B8C-83A1-F6EECF244321}">
                <p14:modId xmlns:p14="http://schemas.microsoft.com/office/powerpoint/2010/main" val="1646044699"/>
              </p:ext>
            </p:extLst>
          </p:nvPr>
        </p:nvGraphicFramePr>
        <p:xfrm>
          <a:off x="430838" y="1628105"/>
          <a:ext cx="11125199"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18</a:t>
            </a:fld>
            <a:endParaRPr lang="en-US" dirty="0"/>
          </a:p>
        </p:txBody>
      </p:sp>
    </p:spTree>
    <p:extLst>
      <p:ext uri="{BB962C8B-B14F-4D97-AF65-F5344CB8AC3E}">
        <p14:creationId xmlns:p14="http://schemas.microsoft.com/office/powerpoint/2010/main" val="46633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5723305" y="577342"/>
            <a:ext cx="1072089" cy="5756926"/>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3" name="Content Placeholder 2"/>
          <p:cNvSpPr>
            <a:spLocks noGrp="1"/>
          </p:cNvSpPr>
          <p:nvPr>
            <p:ph sz="half" idx="1"/>
          </p:nvPr>
        </p:nvSpPr>
        <p:spPr/>
        <p:txBody>
          <a:bodyPr/>
          <a:lstStyle/>
          <a:p>
            <a:r>
              <a:rPr lang="en-US" dirty="0"/>
              <a:t>Consolidate updates from multiple Masters into one Slave</a:t>
            </a:r>
          </a:p>
          <a:p>
            <a:pPr lvl="1"/>
            <a:r>
              <a:rPr lang="en-US" dirty="0"/>
              <a:t>Consolidated view of all shards</a:t>
            </a:r>
          </a:p>
          <a:p>
            <a:pPr lvl="1"/>
            <a:r>
              <a:rPr lang="en-US" dirty="0"/>
              <a:t>More flexible topologies</a:t>
            </a:r>
          </a:p>
          <a:p>
            <a:pPr lvl="1"/>
            <a:r>
              <a:rPr lang="en-US" dirty="0"/>
              <a:t>Centralized point for </a:t>
            </a:r>
            <a:r>
              <a:rPr lang="en-US" dirty="0" smtClean="0"/>
              <a:t>backups</a:t>
            </a:r>
          </a:p>
          <a:p>
            <a:r>
              <a:rPr lang="en-US" dirty="0"/>
              <a:t>Compatible with Semi-</a:t>
            </a:r>
            <a:r>
              <a:rPr lang="en-US" dirty="0" smtClean="0"/>
              <a:t>Sync </a:t>
            </a:r>
            <a:r>
              <a:rPr lang="en-US" dirty="0"/>
              <a:t>Replication &amp; enhanced MTS</a:t>
            </a:r>
          </a:p>
          <a:p>
            <a:r>
              <a:rPr lang="en-US" dirty="0"/>
              <a:t>Master-specific slave </a:t>
            </a:r>
            <a:r>
              <a:rPr lang="en-US" dirty="0" smtClean="0"/>
              <a:t>filters</a:t>
            </a:r>
            <a:endParaRPr lang="en-US" dirty="0"/>
          </a:p>
        </p:txBody>
      </p:sp>
      <p:sp>
        <p:nvSpPr>
          <p:cNvPr id="2" name="Title 1"/>
          <p:cNvSpPr>
            <a:spLocks noGrp="1"/>
          </p:cNvSpPr>
          <p:nvPr>
            <p:ph type="title"/>
          </p:nvPr>
        </p:nvSpPr>
        <p:spPr/>
        <p:txBody>
          <a:bodyPr/>
          <a:lstStyle/>
          <a:p>
            <a:r>
              <a:rPr lang="en-US" dirty="0"/>
              <a:t>Multi-Source </a:t>
            </a:r>
            <a:r>
              <a:rPr lang="en-US" dirty="0" smtClean="0"/>
              <a:t>Replication</a:t>
            </a:r>
            <a:br>
              <a:rPr lang="en-US" dirty="0" smtClean="0"/>
            </a:br>
            <a:endParaRPr lang="en-US" dirty="0"/>
          </a:p>
        </p:txBody>
      </p:sp>
      <p:sp>
        <p:nvSpPr>
          <p:cNvPr id="6" name="Rounded Rectangle 5"/>
          <p:cNvSpPr>
            <a:spLocks noChangeArrowheads="1"/>
          </p:cNvSpPr>
          <p:nvPr/>
        </p:nvSpPr>
        <p:spPr bwMode="auto">
          <a:xfrm>
            <a:off x="6036685" y="2386870"/>
            <a:ext cx="5987602" cy="3627967"/>
          </a:xfrm>
          <a:prstGeom prst="roundRect">
            <a:avLst>
              <a:gd name="adj" fmla="val 3847"/>
            </a:avLst>
          </a:prstGeom>
          <a:gradFill rotWithShape="1">
            <a:gsLst>
              <a:gs pos="0">
                <a:srgbClr val="FBFBFB"/>
              </a:gs>
              <a:gs pos="64999">
                <a:srgbClr val="F6F6F6"/>
              </a:gs>
              <a:gs pos="100000">
                <a:srgbClr val="F2F2F2"/>
              </a:gs>
            </a:gsLst>
            <a:lin ang="5400000" scaled="1"/>
          </a:gradFill>
          <a:ln w="9525">
            <a:solidFill>
              <a:srgbClr val="E0E0E0"/>
            </a:solidFill>
            <a:round/>
            <a:headEnd/>
            <a:tailEnd/>
          </a:ln>
          <a:effectLst>
            <a:outerShdw dist="20000" dir="5400000" rotWithShape="0">
              <a:srgbClr val="808080">
                <a:alpha val="37999"/>
              </a:srgbClr>
            </a:outerShdw>
          </a:effectLst>
        </p:spPr>
        <p:txBody>
          <a:bodyPr lIns="121899" tIns="60949" rIns="121899" bIns="60949" anchor="ctr"/>
          <a:lstStyle/>
          <a:p>
            <a:pPr algn="ctr">
              <a:defRPr/>
            </a:pPr>
            <a:endParaRPr lang="en-GB" dirty="0">
              <a:solidFill>
                <a:schemeClr val="dk1"/>
              </a:solidFill>
              <a:latin typeface="+mn-lt"/>
              <a:ea typeface="+mn-ea"/>
              <a:cs typeface="+mn-cs"/>
            </a:endParaRPr>
          </a:p>
        </p:txBody>
      </p:sp>
      <p:pic>
        <p:nvPicPr>
          <p:cNvPr id="7" name="Picture 3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452" y="4518354"/>
            <a:ext cx="986110" cy="145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MySQ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9419" y="5436987"/>
            <a:ext cx="732176"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Diagram 8"/>
          <p:cNvGraphicFramePr/>
          <p:nvPr>
            <p:extLst>
              <p:ext uri="{D42A27DB-BD31-4B8C-83A1-F6EECF244321}">
                <p14:modId xmlns:p14="http://schemas.microsoft.com/office/powerpoint/2010/main" val="2290018735"/>
              </p:ext>
            </p:extLst>
          </p:nvPr>
        </p:nvGraphicFramePr>
        <p:xfrm>
          <a:off x="6003696" y="890590"/>
          <a:ext cx="5853577" cy="12754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p:cNvGraphicFramePr/>
          <p:nvPr>
            <p:extLst>
              <p:ext uri="{D42A27DB-BD31-4B8C-83A1-F6EECF244321}">
                <p14:modId xmlns:p14="http://schemas.microsoft.com/office/powerpoint/2010/main" val="4080143557"/>
              </p:ext>
            </p:extLst>
          </p:nvPr>
        </p:nvGraphicFramePr>
        <p:xfrm>
          <a:off x="6003697" y="2638903"/>
          <a:ext cx="5853577" cy="16113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cxnSp>
        <p:nvCxnSpPr>
          <p:cNvPr id="11" name="Straight Arrow Connector 10"/>
          <p:cNvCxnSpPr/>
          <p:nvPr/>
        </p:nvCxnSpPr>
        <p:spPr>
          <a:xfrm>
            <a:off x="6571057" y="1967770"/>
            <a:ext cx="0" cy="639233"/>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043873" y="1967770"/>
            <a:ext cx="0" cy="639233"/>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607683" y="1967770"/>
            <a:ext cx="0" cy="639233"/>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1120705" y="1967770"/>
            <a:ext cx="0" cy="639233"/>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088582" y="4249536"/>
            <a:ext cx="2786925"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425046" y="4249536"/>
            <a:ext cx="2450462"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782668" y="4249536"/>
            <a:ext cx="2092839"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59338" y="4249536"/>
            <a:ext cx="1716170"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582561" y="4249536"/>
            <a:ext cx="1292947"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906327" y="4249536"/>
            <a:ext cx="969181"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295692" y="4249536"/>
            <a:ext cx="579816"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674476" y="4249536"/>
            <a:ext cx="201032"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8875507" y="4249536"/>
            <a:ext cx="203147"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8875508" y="4249536"/>
            <a:ext cx="575583"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8875508" y="4249536"/>
            <a:ext cx="943787"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8875508" y="4249536"/>
            <a:ext cx="1297178"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8875508" y="4249536"/>
            <a:ext cx="1697125"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8875508" y="4249536"/>
            <a:ext cx="2050515"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8875507" y="4249536"/>
            <a:ext cx="2435648"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875508" y="4249536"/>
            <a:ext cx="2780576" cy="11874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sp>
        <p:nvSpPr>
          <p:cNvPr id="31" name="TextBox 34"/>
          <p:cNvSpPr txBox="1">
            <a:spLocks noChangeArrowheads="1"/>
          </p:cNvSpPr>
          <p:nvPr/>
        </p:nvSpPr>
        <p:spPr bwMode="auto">
          <a:xfrm>
            <a:off x="6056842" y="5436987"/>
            <a:ext cx="919741" cy="49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60949" rIns="121899" bIns="60949">
            <a:spAutoFit/>
          </a:bodyPr>
          <a:lstStyle>
            <a:lvl1pPr>
              <a:defRPr sz="2000">
                <a:solidFill>
                  <a:schemeClr val="tx1"/>
                </a:solidFill>
                <a:latin typeface="Arial" charset="0"/>
                <a:ea typeface="ＭＳ Ｐゴシック" charset="0"/>
                <a:cs typeface="Arial" charset="0"/>
              </a:defRPr>
            </a:lvl1pPr>
            <a:lvl2pPr marL="37931725" indent="-37474525">
              <a:defRPr>
                <a:solidFill>
                  <a:schemeClr val="tx1"/>
                </a:solidFill>
                <a:latin typeface="Arial" charset="0"/>
                <a:ea typeface="ＭＳ Ｐゴシック" charset="0"/>
                <a:cs typeface="Arial" charset="0"/>
              </a:defRPr>
            </a:lvl2pPr>
            <a:lvl3pPr>
              <a:defRPr>
                <a:solidFill>
                  <a:schemeClr val="tx1"/>
                </a:solidFill>
                <a:latin typeface="Arial" charset="0"/>
                <a:ea typeface="ＭＳ Ｐゴシック" charset="0"/>
                <a:cs typeface="Arial" charset="0"/>
              </a:defRPr>
            </a:lvl3pPr>
            <a:lvl4pPr>
              <a:defRPr>
                <a:solidFill>
                  <a:schemeClr val="tx1"/>
                </a:solidFill>
                <a:latin typeface="Arial" charset="0"/>
                <a:ea typeface="ＭＳ Ｐゴシック" charset="0"/>
                <a:cs typeface="Arial" charset="0"/>
              </a:defRPr>
            </a:lvl4pPr>
            <a:lvl5pPr>
              <a:defRPr sz="1400">
                <a:solidFill>
                  <a:schemeClr val="tx2"/>
                </a:solidFill>
                <a:latin typeface="Arial" charset="0"/>
                <a:ea typeface="ＭＳ Ｐゴシック" charset="0"/>
                <a:cs typeface="Arial" charset="0"/>
              </a:defRPr>
            </a:lvl5pPr>
            <a:lvl6pPr marL="2286000" indent="-168275" eaLnBrk="0" fontAlgn="base" hangingPunct="0">
              <a:spcBef>
                <a:spcPct val="0"/>
              </a:spcBef>
              <a:spcAft>
                <a:spcPts val="600"/>
              </a:spcAft>
              <a:buClr>
                <a:srgbClr val="FF0000"/>
              </a:buClr>
              <a:buFont typeface="Arial" charset="0"/>
              <a:buChar char="»"/>
              <a:defRPr sz="1400">
                <a:solidFill>
                  <a:schemeClr val="tx2"/>
                </a:solidFill>
                <a:latin typeface="Arial" charset="0"/>
                <a:ea typeface="ＭＳ Ｐゴシック" charset="0"/>
                <a:cs typeface="Arial" charset="0"/>
              </a:defRPr>
            </a:lvl6pPr>
            <a:lvl7pPr marL="2743200" indent="-168275" eaLnBrk="0" fontAlgn="base" hangingPunct="0">
              <a:spcBef>
                <a:spcPct val="0"/>
              </a:spcBef>
              <a:spcAft>
                <a:spcPts val="600"/>
              </a:spcAft>
              <a:buClr>
                <a:srgbClr val="FF0000"/>
              </a:buClr>
              <a:buFont typeface="Arial" charset="0"/>
              <a:buChar char="»"/>
              <a:defRPr sz="1400">
                <a:solidFill>
                  <a:schemeClr val="tx2"/>
                </a:solidFill>
                <a:latin typeface="Arial" charset="0"/>
                <a:ea typeface="ＭＳ Ｐゴシック" charset="0"/>
                <a:cs typeface="Arial" charset="0"/>
              </a:defRPr>
            </a:lvl7pPr>
            <a:lvl8pPr marL="3200400" indent="-168275" eaLnBrk="0" fontAlgn="base" hangingPunct="0">
              <a:spcBef>
                <a:spcPct val="0"/>
              </a:spcBef>
              <a:spcAft>
                <a:spcPts val="600"/>
              </a:spcAft>
              <a:buClr>
                <a:srgbClr val="FF0000"/>
              </a:buClr>
              <a:buFont typeface="Arial" charset="0"/>
              <a:buChar char="»"/>
              <a:defRPr sz="1400">
                <a:solidFill>
                  <a:schemeClr val="tx2"/>
                </a:solidFill>
                <a:latin typeface="Arial" charset="0"/>
                <a:ea typeface="ＭＳ Ｐゴシック" charset="0"/>
                <a:cs typeface="Arial" charset="0"/>
              </a:defRPr>
            </a:lvl8pPr>
            <a:lvl9pPr marL="3657600" indent="-168275" eaLnBrk="0" fontAlgn="base" hangingPunct="0">
              <a:spcBef>
                <a:spcPct val="0"/>
              </a:spcBef>
              <a:spcAft>
                <a:spcPts val="600"/>
              </a:spcAft>
              <a:buClr>
                <a:srgbClr val="FF0000"/>
              </a:buClr>
              <a:buFont typeface="Arial" charset="0"/>
              <a:buChar char="»"/>
              <a:defRPr sz="1400">
                <a:solidFill>
                  <a:schemeClr val="tx2"/>
                </a:solidFill>
                <a:latin typeface="Arial" charset="0"/>
                <a:ea typeface="ＭＳ Ｐゴシック" charset="0"/>
                <a:cs typeface="Arial" charset="0"/>
              </a:defRPr>
            </a:lvl9pPr>
          </a:lstStyle>
          <a:p>
            <a:pPr defTabSz="304747"/>
            <a:r>
              <a:rPr lang="en-GB" sz="2400" b="1" dirty="0">
                <a:solidFill>
                  <a:schemeClr val="tx2"/>
                </a:solidFill>
                <a:latin typeface="+mn-lt"/>
              </a:rPr>
              <a:t>Slave</a:t>
            </a:r>
            <a:endParaRPr lang="en-GB" b="1" dirty="0">
              <a:solidFill>
                <a:schemeClr val="tx2"/>
              </a:solidFill>
              <a:latin typeface="+mn-lt"/>
            </a:endParaRPr>
          </a:p>
        </p:txBody>
      </p:sp>
      <p:sp>
        <p:nvSpPr>
          <p:cNvPr id="34" name="Rounded Rectangle 33"/>
          <p:cNvSpPr/>
          <p:nvPr/>
        </p:nvSpPr>
        <p:spPr>
          <a:xfrm>
            <a:off x="9711215" y="261496"/>
            <a:ext cx="2132548" cy="572797"/>
          </a:xfrm>
          <a:prstGeom prst="round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err="1" smtClean="0"/>
              <a:t>labs.mysql.com</a:t>
            </a:r>
            <a:endParaRPr lang="en-US" sz="2000" dirty="0"/>
          </a:p>
        </p:txBody>
      </p:sp>
      <p:sp>
        <p:nvSpPr>
          <p:cNvPr id="4" name="Date Placeholder 3"/>
          <p:cNvSpPr>
            <a:spLocks noGrp="1"/>
          </p:cNvSpPr>
          <p:nvPr>
            <p:ph type="dt" sz="half" idx="10"/>
          </p:nvPr>
        </p:nvSpPr>
        <p:spPr/>
        <p:txBody>
          <a:bodyPr/>
          <a:lstStyle/>
          <a:p>
            <a:r>
              <a:rPr lang="en-GB" smtClean="0"/>
              <a:t>February 2015</a:t>
            </a:r>
            <a:endParaRPr lang="en-GB"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19</a:t>
            </a:fld>
            <a:endParaRPr lang="en-US" dirty="0"/>
          </a:p>
        </p:txBody>
      </p:sp>
      <p:sp>
        <p:nvSpPr>
          <p:cNvPr id="35" name="Footer Placeholder 34"/>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262363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2</a:t>
            </a:fld>
            <a:endParaRPr lang="en-US" dirty="0"/>
          </a:p>
        </p:txBody>
      </p:sp>
    </p:spTree>
    <p:extLst>
      <p:ext uri="{BB962C8B-B14F-4D97-AF65-F5344CB8AC3E}">
        <p14:creationId xmlns:p14="http://schemas.microsoft.com/office/powerpoint/2010/main" val="308531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64"/>
          <p:cNvSpPr/>
          <p:nvPr/>
        </p:nvSpPr>
        <p:spPr>
          <a:xfrm>
            <a:off x="3513671" y="2057400"/>
            <a:ext cx="1913467" cy="3191933"/>
          </a:xfrm>
          <a:prstGeom prst="roundRect">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67" name="Content Placeholder 66"/>
          <p:cNvSpPr>
            <a:spLocks noGrp="1"/>
          </p:cNvSpPr>
          <p:nvPr>
            <p:ph sz="half" idx="2"/>
          </p:nvPr>
        </p:nvSpPr>
        <p:spPr/>
        <p:txBody>
          <a:bodyPr/>
          <a:lstStyle/>
          <a:p>
            <a:r>
              <a:rPr lang="en-US" sz="1800" dirty="0"/>
              <a:t>Shared-nothing virtually synchronous database </a:t>
            </a:r>
            <a:r>
              <a:rPr lang="en-US" sz="1800" dirty="0" smtClean="0"/>
              <a:t>system</a:t>
            </a:r>
          </a:p>
          <a:p>
            <a:r>
              <a:rPr lang="en-US" sz="1800" dirty="0" smtClean="0"/>
              <a:t>Multi</a:t>
            </a:r>
            <a:r>
              <a:rPr lang="en-US" sz="1800" dirty="0"/>
              <a:t>-master update </a:t>
            </a:r>
            <a:r>
              <a:rPr lang="en-US" sz="1800" dirty="0" smtClean="0"/>
              <a:t>anywhere</a:t>
            </a:r>
            <a:endParaRPr lang="en-US" sz="1800" dirty="0"/>
          </a:p>
          <a:p>
            <a:pPr lvl="1"/>
            <a:r>
              <a:rPr lang="en-US" sz="1600" dirty="0" smtClean="0"/>
              <a:t>Conflict </a:t>
            </a:r>
            <a:r>
              <a:rPr lang="en-US" sz="1600" dirty="0"/>
              <a:t>detection and </a:t>
            </a:r>
            <a:r>
              <a:rPr lang="en-US" sz="1600" dirty="0" smtClean="0"/>
              <a:t>resolution (transaction rollback)</a:t>
            </a:r>
          </a:p>
          <a:p>
            <a:pPr lvl="1"/>
            <a:r>
              <a:rPr lang="en-US" sz="1600" dirty="0" smtClean="0"/>
              <a:t>Optimistic </a:t>
            </a:r>
            <a:r>
              <a:rPr lang="en-US" sz="1600" dirty="0"/>
              <a:t>State Machine </a:t>
            </a:r>
            <a:r>
              <a:rPr lang="en-US" sz="1600" dirty="0" smtClean="0"/>
              <a:t>Replication</a:t>
            </a:r>
          </a:p>
          <a:p>
            <a:r>
              <a:rPr lang="en-US" sz="1800" dirty="0" smtClean="0"/>
              <a:t>Automatic group membership management and failure detection</a:t>
            </a:r>
          </a:p>
          <a:p>
            <a:pPr lvl="1"/>
            <a:r>
              <a:rPr lang="en-US" sz="1600" dirty="0" smtClean="0"/>
              <a:t>No </a:t>
            </a:r>
            <a:r>
              <a:rPr lang="en-US" sz="1600" dirty="0"/>
              <a:t>need for server fail-</a:t>
            </a:r>
            <a:r>
              <a:rPr lang="en-US" sz="1600" dirty="0" smtClean="0"/>
              <a:t>over</a:t>
            </a:r>
          </a:p>
          <a:p>
            <a:pPr lvl="1"/>
            <a:r>
              <a:rPr lang="en-US" sz="1600" dirty="0" smtClean="0"/>
              <a:t>Elastic scale out/in</a:t>
            </a:r>
          </a:p>
          <a:p>
            <a:pPr lvl="1"/>
            <a:r>
              <a:rPr lang="en-US" sz="1600" dirty="0" smtClean="0"/>
              <a:t>No </a:t>
            </a:r>
            <a:r>
              <a:rPr lang="en-US" sz="1600" dirty="0"/>
              <a:t>single point of </a:t>
            </a:r>
            <a:r>
              <a:rPr lang="en-US" sz="1600" dirty="0" smtClean="0"/>
              <a:t>failure</a:t>
            </a:r>
          </a:p>
          <a:p>
            <a:pPr lvl="1"/>
            <a:r>
              <a:rPr lang="en-US" sz="1600" dirty="0" smtClean="0"/>
              <a:t>Automatic reconfiguration</a:t>
            </a:r>
            <a:endParaRPr lang="en-US" sz="1800" dirty="0"/>
          </a:p>
          <a:p>
            <a:r>
              <a:rPr lang="en-US" sz="2000" dirty="0" smtClean="0"/>
              <a:t>Well integrated</a:t>
            </a:r>
          </a:p>
          <a:p>
            <a:pPr lvl="1"/>
            <a:r>
              <a:rPr lang="en-US" sz="1600" dirty="0" smtClean="0"/>
              <a:t>InnoDB</a:t>
            </a:r>
          </a:p>
          <a:p>
            <a:pPr lvl="1"/>
            <a:r>
              <a:rPr lang="en-US" sz="1600" dirty="0" smtClean="0"/>
              <a:t>GTID-based replication</a:t>
            </a:r>
          </a:p>
          <a:p>
            <a:pPr lvl="1"/>
            <a:r>
              <a:rPr lang="en-US" sz="1600" dirty="0" smtClean="0"/>
              <a:t>PERFORMANCE_SCHEMA</a:t>
            </a:r>
            <a:endParaRPr lang="en-US" sz="1600" dirty="0"/>
          </a:p>
        </p:txBody>
      </p:sp>
      <p:sp>
        <p:nvSpPr>
          <p:cNvPr id="5" name="Title 4"/>
          <p:cNvSpPr>
            <a:spLocks noGrp="1"/>
          </p:cNvSpPr>
          <p:nvPr>
            <p:ph type="title"/>
          </p:nvPr>
        </p:nvSpPr>
        <p:spPr/>
        <p:txBody>
          <a:bodyPr/>
          <a:lstStyle/>
          <a:p>
            <a:r>
              <a:rPr lang="en-US" dirty="0" smtClean="0"/>
              <a:t>MySQL Group Replication</a:t>
            </a:r>
            <a:br>
              <a:rPr lang="en-US" dirty="0" smtClean="0"/>
            </a:br>
            <a:endParaRPr lang="en-US" dirty="0"/>
          </a:p>
        </p:txBody>
      </p:sp>
      <p:grpSp>
        <p:nvGrpSpPr>
          <p:cNvPr id="2" name="Group 72"/>
          <p:cNvGrpSpPr>
            <a:grpSpLocks/>
          </p:cNvGrpSpPr>
          <p:nvPr/>
        </p:nvGrpSpPr>
        <p:grpSpPr bwMode="auto">
          <a:xfrm>
            <a:off x="338521" y="3939595"/>
            <a:ext cx="433804" cy="611716"/>
            <a:chOff x="1627782" y="2218004"/>
            <a:chExt cx="1205934" cy="1905276"/>
          </a:xfrm>
        </p:grpSpPr>
        <p:pic>
          <p:nvPicPr>
            <p:cNvPr id="12" name="Picture 3" descr="D:\Andrew\Documents\mysql\Inherited Material\presentations\Oracle Corporate Illustrations\N\NewServer\NewServer.png"/>
            <p:cNvPicPr>
              <a:picLocks noChangeAspect="1" noChangeArrowheads="1"/>
            </p:cNvPicPr>
            <p:nvPr/>
          </p:nvPicPr>
          <p:blipFill>
            <a:blip r:embed="rId2" cstate="print">
              <a:extLst/>
            </a:blip>
            <a:srcRect/>
            <a:stretch>
              <a:fillRect/>
            </a:stretch>
          </p:blipFill>
          <p:spPr bwMode="auto">
            <a:xfrm>
              <a:off x="1627782" y="2218004"/>
              <a:ext cx="966787" cy="1779587"/>
            </a:xfrm>
            <a:prstGeom prst="rect">
              <a:avLst/>
            </a:prstGeom>
            <a:noFill/>
            <a:extLst/>
          </p:spPr>
        </p:pic>
        <p:pic>
          <p:nvPicPr>
            <p:cNvPr id="13" name="Picture 4" descr="D:\Andrew\Documents\mysql\Inherited Material\presentations\Oracle Corporate Illustrations\D\DataBase\Database.png"/>
            <p:cNvPicPr>
              <a:picLocks noChangeAspect="1" noChangeArrowheads="1"/>
            </p:cNvPicPr>
            <p:nvPr/>
          </p:nvPicPr>
          <p:blipFill>
            <a:blip r:embed="rId3" cstate="print">
              <a:extLst/>
            </a:blip>
            <a:srcRect/>
            <a:stretch>
              <a:fillRect/>
            </a:stretch>
          </p:blipFill>
          <p:spPr bwMode="auto">
            <a:xfrm>
              <a:off x="2261727" y="3274141"/>
              <a:ext cx="571989" cy="849139"/>
            </a:xfrm>
            <a:prstGeom prst="rect">
              <a:avLst/>
            </a:prstGeom>
            <a:noFill/>
            <a:extLst/>
          </p:spPr>
        </p:pic>
      </p:grpSp>
      <p:grpSp>
        <p:nvGrpSpPr>
          <p:cNvPr id="3" name="Group 72"/>
          <p:cNvGrpSpPr>
            <a:grpSpLocks/>
          </p:cNvGrpSpPr>
          <p:nvPr/>
        </p:nvGrpSpPr>
        <p:grpSpPr bwMode="auto">
          <a:xfrm>
            <a:off x="931187" y="3939595"/>
            <a:ext cx="433804" cy="611716"/>
            <a:chOff x="1627782" y="2218004"/>
            <a:chExt cx="1205934" cy="1905276"/>
          </a:xfrm>
        </p:grpSpPr>
        <p:pic>
          <p:nvPicPr>
            <p:cNvPr id="15" name="Picture 3" descr="D:\Andrew\Documents\mysql\Inherited Material\presentations\Oracle Corporate Illustrations\N\NewServer\NewServer.png"/>
            <p:cNvPicPr>
              <a:picLocks noChangeAspect="1" noChangeArrowheads="1"/>
            </p:cNvPicPr>
            <p:nvPr/>
          </p:nvPicPr>
          <p:blipFill>
            <a:blip r:embed="rId2" cstate="print">
              <a:extLst/>
            </a:blip>
            <a:srcRect/>
            <a:stretch>
              <a:fillRect/>
            </a:stretch>
          </p:blipFill>
          <p:spPr bwMode="auto">
            <a:xfrm>
              <a:off x="1627782" y="2218004"/>
              <a:ext cx="966787" cy="1779587"/>
            </a:xfrm>
            <a:prstGeom prst="rect">
              <a:avLst/>
            </a:prstGeom>
            <a:noFill/>
            <a:extLst/>
          </p:spPr>
        </p:pic>
        <p:pic>
          <p:nvPicPr>
            <p:cNvPr id="16" name="Picture 4" descr="D:\Andrew\Documents\mysql\Inherited Material\presentations\Oracle Corporate Illustrations\D\DataBase\Database.png"/>
            <p:cNvPicPr>
              <a:picLocks noChangeAspect="1" noChangeArrowheads="1"/>
            </p:cNvPicPr>
            <p:nvPr/>
          </p:nvPicPr>
          <p:blipFill>
            <a:blip r:embed="rId3" cstate="print">
              <a:extLst/>
            </a:blip>
            <a:srcRect/>
            <a:stretch>
              <a:fillRect/>
            </a:stretch>
          </p:blipFill>
          <p:spPr bwMode="auto">
            <a:xfrm>
              <a:off x="2261727" y="3274141"/>
              <a:ext cx="571989" cy="849139"/>
            </a:xfrm>
            <a:prstGeom prst="rect">
              <a:avLst/>
            </a:prstGeom>
            <a:noFill/>
            <a:extLst/>
          </p:spPr>
        </p:pic>
      </p:grpSp>
      <p:grpSp>
        <p:nvGrpSpPr>
          <p:cNvPr id="4" name="Group 72"/>
          <p:cNvGrpSpPr>
            <a:grpSpLocks/>
          </p:cNvGrpSpPr>
          <p:nvPr/>
        </p:nvGrpSpPr>
        <p:grpSpPr bwMode="auto">
          <a:xfrm>
            <a:off x="1523854" y="3939595"/>
            <a:ext cx="433804" cy="611716"/>
            <a:chOff x="1627782" y="2218004"/>
            <a:chExt cx="1205934" cy="1905276"/>
          </a:xfrm>
        </p:grpSpPr>
        <p:pic>
          <p:nvPicPr>
            <p:cNvPr id="18" name="Picture 3" descr="D:\Andrew\Documents\mysql\Inherited Material\presentations\Oracle Corporate Illustrations\N\NewServer\NewServer.png"/>
            <p:cNvPicPr>
              <a:picLocks noChangeAspect="1" noChangeArrowheads="1"/>
            </p:cNvPicPr>
            <p:nvPr/>
          </p:nvPicPr>
          <p:blipFill>
            <a:blip r:embed="rId2" cstate="print">
              <a:extLst/>
            </a:blip>
            <a:srcRect/>
            <a:stretch>
              <a:fillRect/>
            </a:stretch>
          </p:blipFill>
          <p:spPr bwMode="auto">
            <a:xfrm>
              <a:off x="1627782" y="2218004"/>
              <a:ext cx="966787" cy="1779587"/>
            </a:xfrm>
            <a:prstGeom prst="rect">
              <a:avLst/>
            </a:prstGeom>
            <a:noFill/>
            <a:extLst/>
          </p:spPr>
        </p:pic>
        <p:pic>
          <p:nvPicPr>
            <p:cNvPr id="19" name="Picture 4" descr="D:\Andrew\Documents\mysql\Inherited Material\presentations\Oracle Corporate Illustrations\D\DataBase\Database.png"/>
            <p:cNvPicPr>
              <a:picLocks noChangeAspect="1" noChangeArrowheads="1"/>
            </p:cNvPicPr>
            <p:nvPr/>
          </p:nvPicPr>
          <p:blipFill>
            <a:blip r:embed="rId3" cstate="print">
              <a:extLst/>
            </a:blip>
            <a:srcRect/>
            <a:stretch>
              <a:fillRect/>
            </a:stretch>
          </p:blipFill>
          <p:spPr bwMode="auto">
            <a:xfrm>
              <a:off x="2261727" y="3274141"/>
              <a:ext cx="571989" cy="849139"/>
            </a:xfrm>
            <a:prstGeom prst="rect">
              <a:avLst/>
            </a:prstGeom>
            <a:noFill/>
            <a:extLst/>
          </p:spPr>
        </p:pic>
      </p:grpSp>
      <p:grpSp>
        <p:nvGrpSpPr>
          <p:cNvPr id="6" name="Group 72"/>
          <p:cNvGrpSpPr>
            <a:grpSpLocks/>
          </p:cNvGrpSpPr>
          <p:nvPr/>
        </p:nvGrpSpPr>
        <p:grpSpPr bwMode="auto">
          <a:xfrm>
            <a:off x="2124987" y="3939595"/>
            <a:ext cx="433804" cy="611716"/>
            <a:chOff x="1627782" y="2218004"/>
            <a:chExt cx="1205934" cy="1905276"/>
          </a:xfrm>
        </p:grpSpPr>
        <p:pic>
          <p:nvPicPr>
            <p:cNvPr id="21" name="Picture 3" descr="D:\Andrew\Documents\mysql\Inherited Material\presentations\Oracle Corporate Illustrations\N\NewServer\NewServer.png"/>
            <p:cNvPicPr>
              <a:picLocks noChangeAspect="1" noChangeArrowheads="1"/>
            </p:cNvPicPr>
            <p:nvPr/>
          </p:nvPicPr>
          <p:blipFill>
            <a:blip r:embed="rId2" cstate="print">
              <a:extLst/>
            </a:blip>
            <a:srcRect/>
            <a:stretch>
              <a:fillRect/>
            </a:stretch>
          </p:blipFill>
          <p:spPr bwMode="auto">
            <a:xfrm>
              <a:off x="1627782" y="2218004"/>
              <a:ext cx="966787" cy="1779587"/>
            </a:xfrm>
            <a:prstGeom prst="rect">
              <a:avLst/>
            </a:prstGeom>
            <a:noFill/>
            <a:extLst/>
          </p:spPr>
        </p:pic>
        <p:pic>
          <p:nvPicPr>
            <p:cNvPr id="22" name="Picture 4" descr="D:\Andrew\Documents\mysql\Inherited Material\presentations\Oracle Corporate Illustrations\D\DataBase\Database.png"/>
            <p:cNvPicPr>
              <a:picLocks noChangeAspect="1" noChangeArrowheads="1"/>
            </p:cNvPicPr>
            <p:nvPr/>
          </p:nvPicPr>
          <p:blipFill>
            <a:blip r:embed="rId3" cstate="print">
              <a:extLst/>
            </a:blip>
            <a:srcRect/>
            <a:stretch>
              <a:fillRect/>
            </a:stretch>
          </p:blipFill>
          <p:spPr bwMode="auto">
            <a:xfrm>
              <a:off x="2261727" y="3274141"/>
              <a:ext cx="571989" cy="849139"/>
            </a:xfrm>
            <a:prstGeom prst="rect">
              <a:avLst/>
            </a:prstGeom>
            <a:noFill/>
            <a:extLst/>
          </p:spPr>
        </p:pic>
      </p:grpSp>
      <p:grpSp>
        <p:nvGrpSpPr>
          <p:cNvPr id="7" name="Group 72"/>
          <p:cNvGrpSpPr>
            <a:grpSpLocks/>
          </p:cNvGrpSpPr>
          <p:nvPr/>
        </p:nvGrpSpPr>
        <p:grpSpPr bwMode="auto">
          <a:xfrm>
            <a:off x="2726121" y="3939595"/>
            <a:ext cx="433804" cy="611716"/>
            <a:chOff x="1627782" y="2218004"/>
            <a:chExt cx="1205934" cy="1905276"/>
          </a:xfrm>
        </p:grpSpPr>
        <p:pic>
          <p:nvPicPr>
            <p:cNvPr id="24" name="Picture 3" descr="D:\Andrew\Documents\mysql\Inherited Material\presentations\Oracle Corporate Illustrations\N\NewServer\NewServer.png"/>
            <p:cNvPicPr>
              <a:picLocks noChangeAspect="1" noChangeArrowheads="1"/>
            </p:cNvPicPr>
            <p:nvPr/>
          </p:nvPicPr>
          <p:blipFill>
            <a:blip r:embed="rId2" cstate="print">
              <a:extLst/>
            </a:blip>
            <a:srcRect/>
            <a:stretch>
              <a:fillRect/>
            </a:stretch>
          </p:blipFill>
          <p:spPr bwMode="auto">
            <a:xfrm>
              <a:off x="1627782" y="2218004"/>
              <a:ext cx="966787" cy="1779587"/>
            </a:xfrm>
            <a:prstGeom prst="rect">
              <a:avLst/>
            </a:prstGeom>
            <a:noFill/>
            <a:extLst/>
          </p:spPr>
        </p:pic>
        <p:pic>
          <p:nvPicPr>
            <p:cNvPr id="25" name="Picture 4" descr="D:\Andrew\Documents\mysql\Inherited Material\presentations\Oracle Corporate Illustrations\D\DataBase\Database.png"/>
            <p:cNvPicPr>
              <a:picLocks noChangeAspect="1" noChangeArrowheads="1"/>
            </p:cNvPicPr>
            <p:nvPr/>
          </p:nvPicPr>
          <p:blipFill>
            <a:blip r:embed="rId3" cstate="print">
              <a:extLst/>
            </a:blip>
            <a:srcRect/>
            <a:stretch>
              <a:fillRect/>
            </a:stretch>
          </p:blipFill>
          <p:spPr bwMode="auto">
            <a:xfrm>
              <a:off x="2261727" y="3274141"/>
              <a:ext cx="571989" cy="849139"/>
            </a:xfrm>
            <a:prstGeom prst="rect">
              <a:avLst/>
            </a:prstGeom>
            <a:noFill/>
            <a:extLst/>
          </p:spPr>
        </p:pic>
      </p:grpSp>
      <p:pic>
        <p:nvPicPr>
          <p:cNvPr id="26" name="Picture 7" descr="D:\Andrew\Documents\mysql\Inherited Material\presentations\Oracle Corporate Illustrations\D\DesktopClient\DesktopClie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608" y="2573847"/>
            <a:ext cx="599207" cy="6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Elbow Connector 27"/>
          <p:cNvCxnSpPr>
            <a:stCxn id="12" idx="2"/>
            <a:endCxn id="24" idx="2"/>
          </p:cNvCxnSpPr>
          <p:nvPr/>
        </p:nvCxnSpPr>
        <p:spPr>
          <a:xfrm rot="16200000" flipH="1">
            <a:off x="1706210" y="3317157"/>
            <a:ext cx="12700" cy="2387600"/>
          </a:xfrm>
          <a:prstGeom prst="bentConnector3">
            <a:avLst>
              <a:gd name="adj1" fmla="val 4600000"/>
            </a:avLst>
          </a:prstGeom>
          <a:ln/>
        </p:spPr>
        <p:style>
          <a:lnRef idx="3">
            <a:schemeClr val="dk1"/>
          </a:lnRef>
          <a:fillRef idx="0">
            <a:schemeClr val="dk1"/>
          </a:fillRef>
          <a:effectRef idx="2">
            <a:schemeClr val="dk1"/>
          </a:effectRef>
          <a:fontRef idx="minor">
            <a:schemeClr val="tx1"/>
          </a:fontRef>
        </p:style>
      </p:cxnSp>
      <p:cxnSp>
        <p:nvCxnSpPr>
          <p:cNvPr id="32" name="Straight Connector 31"/>
          <p:cNvCxnSpPr>
            <a:stCxn id="15" idx="2"/>
          </p:cNvCxnSpPr>
          <p:nvPr/>
        </p:nvCxnSpPr>
        <p:spPr>
          <a:xfrm>
            <a:off x="1105076" y="4510957"/>
            <a:ext cx="0" cy="560560"/>
          </a:xfrm>
          <a:prstGeom prst="line">
            <a:avLst/>
          </a:prstGeom>
          <a:ln/>
        </p:spPr>
        <p:style>
          <a:lnRef idx="3">
            <a:schemeClr val="dk1"/>
          </a:lnRef>
          <a:fillRef idx="0">
            <a:schemeClr val="dk1"/>
          </a:fillRef>
          <a:effectRef idx="2">
            <a:schemeClr val="dk1"/>
          </a:effectRef>
          <a:fontRef idx="minor">
            <a:schemeClr val="tx1"/>
          </a:fontRef>
        </p:style>
      </p:cxnSp>
      <p:cxnSp>
        <p:nvCxnSpPr>
          <p:cNvPr id="33" name="Straight Connector 32"/>
          <p:cNvCxnSpPr>
            <a:stCxn id="18" idx="2"/>
          </p:cNvCxnSpPr>
          <p:nvPr/>
        </p:nvCxnSpPr>
        <p:spPr>
          <a:xfrm>
            <a:off x="1697743" y="4510957"/>
            <a:ext cx="0" cy="552093"/>
          </a:xfrm>
          <a:prstGeom prst="line">
            <a:avLst/>
          </a:prstGeom>
          <a:ln/>
        </p:spPr>
        <p:style>
          <a:lnRef idx="3">
            <a:schemeClr val="dk1"/>
          </a:lnRef>
          <a:fillRef idx="0">
            <a:schemeClr val="dk1"/>
          </a:fillRef>
          <a:effectRef idx="2">
            <a:schemeClr val="dk1"/>
          </a:effectRef>
          <a:fontRef idx="minor">
            <a:schemeClr val="tx1"/>
          </a:fontRef>
        </p:style>
      </p:cxnSp>
      <p:cxnSp>
        <p:nvCxnSpPr>
          <p:cNvPr id="37" name="Straight Connector 36"/>
          <p:cNvCxnSpPr>
            <a:stCxn id="21" idx="2"/>
          </p:cNvCxnSpPr>
          <p:nvPr/>
        </p:nvCxnSpPr>
        <p:spPr>
          <a:xfrm>
            <a:off x="2298876" y="4510957"/>
            <a:ext cx="0" cy="543626"/>
          </a:xfrm>
          <a:prstGeom prst="line">
            <a:avLst/>
          </a:prstGeom>
          <a:ln/>
        </p:spPr>
        <p:style>
          <a:lnRef idx="3">
            <a:schemeClr val="dk1"/>
          </a:lnRef>
          <a:fillRef idx="0">
            <a:schemeClr val="dk1"/>
          </a:fillRef>
          <a:effectRef idx="2">
            <a:schemeClr val="dk1"/>
          </a:effectRef>
          <a:fontRef idx="minor">
            <a:schemeClr val="tx1"/>
          </a:fontRef>
        </p:style>
      </p:cxnSp>
      <p:cxnSp>
        <p:nvCxnSpPr>
          <p:cNvPr id="46" name="Straight Arrow Connector 45"/>
          <p:cNvCxnSpPr>
            <a:stCxn id="26" idx="2"/>
            <a:endCxn id="21" idx="0"/>
          </p:cNvCxnSpPr>
          <p:nvPr/>
        </p:nvCxnSpPr>
        <p:spPr>
          <a:xfrm>
            <a:off x="1695212" y="3266509"/>
            <a:ext cx="603664" cy="67308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7" name="Straight Arrow Connector 46"/>
          <p:cNvCxnSpPr/>
          <p:nvPr/>
        </p:nvCxnSpPr>
        <p:spPr>
          <a:xfrm>
            <a:off x="2192868" y="4538117"/>
            <a:ext cx="0" cy="5080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2" name="Straight Arrow Connector 51"/>
          <p:cNvCxnSpPr/>
          <p:nvPr/>
        </p:nvCxnSpPr>
        <p:spPr>
          <a:xfrm flipV="1">
            <a:off x="2446868" y="4546584"/>
            <a:ext cx="0" cy="499533"/>
          </a:xfrm>
          <a:prstGeom prst="straightConnector1">
            <a:avLst/>
          </a:prstGeom>
          <a:ln>
            <a:solidFill>
              <a:schemeClr val="accent2"/>
            </a:solidFill>
            <a:prstDash val="solid"/>
            <a:tailEnd type="arrow"/>
          </a:ln>
        </p:spPr>
        <p:style>
          <a:lnRef idx="3">
            <a:schemeClr val="accent1"/>
          </a:lnRef>
          <a:fillRef idx="0">
            <a:schemeClr val="accent1"/>
          </a:fillRef>
          <a:effectRef idx="2">
            <a:schemeClr val="accent1"/>
          </a:effectRef>
          <a:fontRef idx="minor">
            <a:schemeClr val="tx1"/>
          </a:fontRef>
        </p:style>
      </p:cxnSp>
      <p:cxnSp>
        <p:nvCxnSpPr>
          <p:cNvPr id="54" name="Straight Arrow Connector 53"/>
          <p:cNvCxnSpPr/>
          <p:nvPr/>
        </p:nvCxnSpPr>
        <p:spPr>
          <a:xfrm flipV="1">
            <a:off x="3048006" y="4538118"/>
            <a:ext cx="0" cy="499533"/>
          </a:xfrm>
          <a:prstGeom prst="straightConnector1">
            <a:avLst/>
          </a:prstGeom>
          <a:ln>
            <a:solidFill>
              <a:schemeClr val="accent2"/>
            </a:solidFill>
            <a:prstDash val="solid"/>
            <a:tailEnd type="arrow"/>
          </a:ln>
        </p:spPr>
        <p:style>
          <a:lnRef idx="3">
            <a:schemeClr val="accent1"/>
          </a:lnRef>
          <a:fillRef idx="0">
            <a:schemeClr val="accent1"/>
          </a:fillRef>
          <a:effectRef idx="2">
            <a:schemeClr val="accent1"/>
          </a:effectRef>
          <a:fontRef idx="minor">
            <a:schemeClr val="tx1"/>
          </a:fontRef>
        </p:style>
      </p:cxnSp>
      <p:cxnSp>
        <p:nvCxnSpPr>
          <p:cNvPr id="55" name="Straight Arrow Connector 54"/>
          <p:cNvCxnSpPr/>
          <p:nvPr/>
        </p:nvCxnSpPr>
        <p:spPr>
          <a:xfrm flipV="1">
            <a:off x="1837268" y="4546584"/>
            <a:ext cx="0" cy="499533"/>
          </a:xfrm>
          <a:prstGeom prst="straightConnector1">
            <a:avLst/>
          </a:prstGeom>
          <a:ln>
            <a:solidFill>
              <a:schemeClr val="accent2"/>
            </a:solidFill>
            <a:prstDash val="solid"/>
            <a:tailEnd type="arrow"/>
          </a:ln>
        </p:spPr>
        <p:style>
          <a:lnRef idx="3">
            <a:schemeClr val="accent1"/>
          </a:lnRef>
          <a:fillRef idx="0">
            <a:schemeClr val="accent1"/>
          </a:fillRef>
          <a:effectRef idx="2">
            <a:schemeClr val="accent1"/>
          </a:effectRef>
          <a:fontRef idx="minor">
            <a:schemeClr val="tx1"/>
          </a:fontRef>
        </p:style>
      </p:cxnSp>
      <p:cxnSp>
        <p:nvCxnSpPr>
          <p:cNvPr id="56" name="Straight Arrow Connector 55"/>
          <p:cNvCxnSpPr/>
          <p:nvPr/>
        </p:nvCxnSpPr>
        <p:spPr>
          <a:xfrm flipV="1">
            <a:off x="1278468" y="4546584"/>
            <a:ext cx="0" cy="499533"/>
          </a:xfrm>
          <a:prstGeom prst="straightConnector1">
            <a:avLst/>
          </a:prstGeom>
          <a:ln>
            <a:solidFill>
              <a:schemeClr val="accent2"/>
            </a:solidFill>
            <a:prstDash val="solid"/>
            <a:tailEnd type="arrow"/>
          </a:ln>
        </p:spPr>
        <p:style>
          <a:lnRef idx="3">
            <a:schemeClr val="accent1"/>
          </a:lnRef>
          <a:fillRef idx="0">
            <a:schemeClr val="accent1"/>
          </a:fillRef>
          <a:effectRef idx="2">
            <a:schemeClr val="accent1"/>
          </a:effectRef>
          <a:fontRef idx="minor">
            <a:schemeClr val="tx1"/>
          </a:fontRef>
        </p:style>
      </p:cxnSp>
      <p:cxnSp>
        <p:nvCxnSpPr>
          <p:cNvPr id="57" name="Straight Arrow Connector 56"/>
          <p:cNvCxnSpPr/>
          <p:nvPr/>
        </p:nvCxnSpPr>
        <p:spPr>
          <a:xfrm flipV="1">
            <a:off x="711202" y="4546584"/>
            <a:ext cx="0" cy="499533"/>
          </a:xfrm>
          <a:prstGeom prst="straightConnector1">
            <a:avLst/>
          </a:prstGeom>
          <a:ln>
            <a:solidFill>
              <a:schemeClr val="accent2"/>
            </a:solidFill>
            <a:prstDash val="solid"/>
            <a:tailEnd type="arrow"/>
          </a:ln>
        </p:spPr>
        <p:style>
          <a:lnRef idx="3">
            <a:schemeClr val="accent1"/>
          </a:lnRef>
          <a:fillRef idx="0">
            <a:schemeClr val="accent1"/>
          </a:fillRef>
          <a:effectRef idx="2">
            <a:schemeClr val="accent1"/>
          </a:effectRef>
          <a:fontRef idx="minor">
            <a:schemeClr val="tx1"/>
          </a:fontRef>
        </p:style>
      </p:cxnSp>
      <p:sp>
        <p:nvSpPr>
          <p:cNvPr id="59" name="TextBox 58"/>
          <p:cNvSpPr txBox="1"/>
          <p:nvPr/>
        </p:nvSpPr>
        <p:spPr>
          <a:xfrm>
            <a:off x="406400" y="2463801"/>
            <a:ext cx="1092200" cy="270933"/>
          </a:xfrm>
          <a:prstGeom prst="rect">
            <a:avLst/>
          </a:prstGeom>
          <a:noFill/>
        </p:spPr>
        <p:txBody>
          <a:bodyPr wrap="none" lIns="0" tIns="0" rIns="0" bIns="0" rtlCol="0">
            <a:noAutofit/>
          </a:bodyPr>
          <a:lstStyle/>
          <a:p>
            <a:pPr>
              <a:lnSpc>
                <a:spcPct val="90000"/>
              </a:lnSpc>
            </a:pPr>
            <a:r>
              <a:rPr lang="en-US" dirty="0" smtClean="0"/>
              <a:t>Application</a:t>
            </a:r>
          </a:p>
        </p:txBody>
      </p:sp>
      <p:sp>
        <p:nvSpPr>
          <p:cNvPr id="60" name="TextBox 59"/>
          <p:cNvSpPr txBox="1"/>
          <p:nvPr/>
        </p:nvSpPr>
        <p:spPr>
          <a:xfrm>
            <a:off x="313266" y="3522134"/>
            <a:ext cx="1092200" cy="270933"/>
          </a:xfrm>
          <a:prstGeom prst="rect">
            <a:avLst/>
          </a:prstGeom>
          <a:noFill/>
        </p:spPr>
        <p:txBody>
          <a:bodyPr wrap="none" lIns="0" tIns="0" rIns="0" bIns="0" rtlCol="0">
            <a:noAutofit/>
          </a:bodyPr>
          <a:lstStyle/>
          <a:p>
            <a:pPr>
              <a:lnSpc>
                <a:spcPct val="90000"/>
              </a:lnSpc>
            </a:pPr>
            <a:r>
              <a:rPr lang="en-US" dirty="0" smtClean="0"/>
              <a:t>MySQL Masters</a:t>
            </a:r>
          </a:p>
        </p:txBody>
      </p:sp>
      <p:sp>
        <p:nvSpPr>
          <p:cNvPr id="61" name="Can 60"/>
          <p:cNvSpPr/>
          <p:nvPr/>
        </p:nvSpPr>
        <p:spPr>
          <a:xfrm>
            <a:off x="3920068" y="3420521"/>
            <a:ext cx="1066800" cy="770468"/>
          </a:xfrm>
          <a:prstGeom prst="can">
            <a:avLst/>
          </a:prstGeom>
          <a:solidFill>
            <a:schemeClr val="accent3"/>
          </a:solidFill>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Replication </a:t>
            </a:r>
            <a:br>
              <a:rPr lang="en-US" sz="1400" dirty="0" smtClean="0"/>
            </a:br>
            <a:r>
              <a:rPr lang="en-US" sz="1400" dirty="0" smtClean="0"/>
              <a:t>Plugin</a:t>
            </a:r>
            <a:endParaRPr lang="en-US" sz="1400" dirty="0"/>
          </a:p>
        </p:txBody>
      </p:sp>
      <p:sp>
        <p:nvSpPr>
          <p:cNvPr id="62" name="Can 61"/>
          <p:cNvSpPr/>
          <p:nvPr/>
        </p:nvSpPr>
        <p:spPr>
          <a:xfrm>
            <a:off x="3920068" y="3124187"/>
            <a:ext cx="1066800" cy="482595"/>
          </a:xfrm>
          <a:prstGeom prst="can">
            <a:avLst/>
          </a:pr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API</a:t>
            </a:r>
            <a:endParaRPr lang="en-US" sz="1400" dirty="0"/>
          </a:p>
        </p:txBody>
      </p:sp>
      <p:sp>
        <p:nvSpPr>
          <p:cNvPr id="63" name="Can 62"/>
          <p:cNvSpPr/>
          <p:nvPr/>
        </p:nvSpPr>
        <p:spPr>
          <a:xfrm>
            <a:off x="3920068" y="2311400"/>
            <a:ext cx="1066800" cy="965184"/>
          </a:xfrm>
          <a:prstGeom prst="can">
            <a:avLst/>
          </a:prstGeom>
          <a:solidFill>
            <a:schemeClr val="accent2">
              <a:lumMod val="60000"/>
              <a:lumOff val="40000"/>
            </a:schemeClr>
          </a:solid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smtClean="0"/>
              <a:t>MySQL Server</a:t>
            </a:r>
            <a:endParaRPr lang="en-US" sz="1400" dirty="0"/>
          </a:p>
        </p:txBody>
      </p:sp>
      <p:sp>
        <p:nvSpPr>
          <p:cNvPr id="64" name="Left-Right Arrow 63"/>
          <p:cNvSpPr/>
          <p:nvPr/>
        </p:nvSpPr>
        <p:spPr>
          <a:xfrm>
            <a:off x="3649138" y="4292600"/>
            <a:ext cx="1659467" cy="702733"/>
          </a:xfrm>
          <a:prstGeom prst="leftRightArrow">
            <a:avLst>
              <a:gd name="adj1" fmla="val 58333"/>
              <a:gd name="adj2" fmla="val 47917"/>
            </a:avLst>
          </a:prstGeom>
          <a:solidFill>
            <a:schemeClr val="accent1"/>
          </a:solidFill>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200" dirty="0" smtClean="0"/>
              <a:t>Group </a:t>
            </a:r>
            <a:r>
              <a:rPr lang="en-US" sz="1200" dirty="0" err="1" smtClean="0"/>
              <a:t>Comms</a:t>
            </a:r>
            <a:r>
              <a:rPr lang="en-US" sz="1200" dirty="0" smtClean="0"/>
              <a:t/>
            </a:r>
            <a:br>
              <a:rPr lang="en-US" sz="1200" dirty="0" smtClean="0"/>
            </a:br>
            <a:r>
              <a:rPr lang="en-US" sz="1200" dirty="0" smtClean="0"/>
              <a:t>(Corosync)</a:t>
            </a:r>
            <a:endParaRPr lang="en-US" sz="1200" dirty="0"/>
          </a:p>
        </p:txBody>
      </p:sp>
      <p:sp>
        <p:nvSpPr>
          <p:cNvPr id="40" name="Rounded Rectangle 39"/>
          <p:cNvSpPr/>
          <p:nvPr/>
        </p:nvSpPr>
        <p:spPr>
          <a:xfrm>
            <a:off x="9524465" y="423372"/>
            <a:ext cx="2132548" cy="572797"/>
          </a:xfrm>
          <a:prstGeom prst="roundRect">
            <a:avLst/>
          </a:prstGeom>
          <a:solidFill>
            <a:srgbClr val="FF000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2000" dirty="0" err="1" smtClean="0"/>
              <a:t>labs.mysql.com</a:t>
            </a:r>
            <a:endParaRPr lang="en-US" sz="2000" dirty="0"/>
          </a:p>
        </p:txBody>
      </p:sp>
      <p:sp>
        <p:nvSpPr>
          <p:cNvPr id="8" name="Date Placeholder 7"/>
          <p:cNvSpPr>
            <a:spLocks noGrp="1"/>
          </p:cNvSpPr>
          <p:nvPr>
            <p:ph type="dt" sz="half" idx="10"/>
          </p:nvPr>
        </p:nvSpPr>
        <p:spPr/>
        <p:txBody>
          <a:bodyPr/>
          <a:lstStyle/>
          <a:p>
            <a:r>
              <a:rPr lang="en-GB" smtClean="0"/>
              <a:t>February 2015</a:t>
            </a:r>
            <a:endParaRPr lang="en-GB" dirty="0"/>
          </a:p>
        </p:txBody>
      </p:sp>
      <p:sp>
        <p:nvSpPr>
          <p:cNvPr id="9" name="Slide Number Placeholder 8"/>
          <p:cNvSpPr>
            <a:spLocks noGrp="1"/>
          </p:cNvSpPr>
          <p:nvPr>
            <p:ph type="sldNum" sz="quarter" idx="12"/>
          </p:nvPr>
        </p:nvSpPr>
        <p:spPr/>
        <p:txBody>
          <a:bodyPr/>
          <a:lstStyle/>
          <a:p>
            <a:fld id="{C51EAA63-D034-42AE-91FA-B13B9518C7BE}" type="slidenum">
              <a:rPr lang="en-US" smtClean="0"/>
              <a:pPr/>
              <a:t>20</a:t>
            </a:fld>
            <a:endParaRPr lang="en-US" dirty="0"/>
          </a:p>
        </p:txBody>
      </p:sp>
      <p:sp>
        <p:nvSpPr>
          <p:cNvPr id="10" name="Footer Placeholder 9"/>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268486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1812" y="1456020"/>
            <a:ext cx="4800600" cy="775986"/>
          </a:xfrm>
        </p:spPr>
        <p:txBody>
          <a:bodyPr/>
          <a:lstStyle/>
          <a:p>
            <a:r>
              <a:rPr lang="en-US" dirty="0" smtClean="0"/>
              <a:t>MySQL Fabric</a:t>
            </a:r>
            <a:endParaRPr lang="en-US" dirty="0"/>
          </a:p>
        </p:txBody>
      </p:sp>
      <p:pic>
        <p:nvPicPr>
          <p:cNvPr id="7" name="Content Placeholder 6" descr="fabric3.png"/>
          <p:cNvPicPr>
            <a:picLocks noGrp="1" noChangeAspect="1"/>
          </p:cNvPicPr>
          <p:nvPr>
            <p:ph type="pic" idx="1"/>
          </p:nvPr>
        </p:nvPicPr>
        <p:blipFill>
          <a:blip r:embed="rId2">
            <a:extLst>
              <a:ext uri="{28A0092B-C50C-407E-A947-70E740481C1C}">
                <a14:useLocalDpi xmlns:a14="http://schemas.microsoft.com/office/drawing/2010/main" val="0"/>
              </a:ext>
            </a:extLst>
          </a:blip>
          <a:srcRect t="-41811" b="-41811"/>
          <a:stretch>
            <a:fillRect/>
          </a:stretch>
        </p:blipFill>
        <p:spPr>
          <a:xfrm>
            <a:off x="5588456" y="533400"/>
            <a:ext cx="6068558" cy="5410200"/>
          </a:xfrm>
        </p:spPr>
      </p:pic>
      <p:sp>
        <p:nvSpPr>
          <p:cNvPr id="5" name="Content Placeholder 4"/>
          <p:cNvSpPr>
            <a:spLocks noGrp="1"/>
          </p:cNvSpPr>
          <p:nvPr>
            <p:ph type="body" sz="half" idx="2"/>
          </p:nvPr>
        </p:nvSpPr>
        <p:spPr>
          <a:xfrm>
            <a:off x="531812" y="2400475"/>
            <a:ext cx="4800599" cy="2704930"/>
          </a:xfrm>
        </p:spPr>
        <p:txBody>
          <a:bodyPr anchor="ctr"/>
          <a:lstStyle/>
          <a:p>
            <a:pPr marL="0" indent="0">
              <a:buNone/>
            </a:pPr>
            <a:r>
              <a:rPr lang="en-GB" altLang="en-US" sz="3200" b="1" dirty="0">
                <a:ea typeface="Bitstream Vera Sans"/>
              </a:rPr>
              <a:t>An extensible and easy-to-use framework for managing a farm of MySQL server supporting high-availability and </a:t>
            </a:r>
            <a:r>
              <a:rPr lang="en-GB" altLang="en-US" sz="3200" b="1" dirty="0" smtClean="0">
                <a:ea typeface="Bitstream Vera Sans"/>
              </a:rPr>
              <a:t>sharding</a:t>
            </a:r>
            <a:endParaRPr lang="en-US" sz="3200" b="1" dirty="0"/>
          </a:p>
        </p:txBody>
      </p:sp>
      <p:sp>
        <p:nvSpPr>
          <p:cNvPr id="2" name="Date Placeholder 1"/>
          <p:cNvSpPr>
            <a:spLocks noGrp="1"/>
          </p:cNvSpPr>
          <p:nvPr>
            <p:ph type="dt" sz="half" idx="10"/>
          </p:nvPr>
        </p:nvSpPr>
        <p:spPr/>
        <p:txBody>
          <a:bodyPr/>
          <a:lstStyle/>
          <a:p>
            <a:r>
              <a:rPr lang="en-GB" smtClean="0"/>
              <a:t>February 2015</a:t>
            </a:r>
            <a:endParaRPr lang="en-GB"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8" name="Slide Number Placeholder 7"/>
          <p:cNvSpPr>
            <a:spLocks noGrp="1"/>
          </p:cNvSpPr>
          <p:nvPr>
            <p:ph type="sldNum" sz="quarter" idx="12"/>
          </p:nvPr>
        </p:nvSpPr>
        <p:spPr/>
        <p:txBody>
          <a:bodyPr/>
          <a:lstStyle/>
          <a:p>
            <a:fld id="{C51EAA63-D034-42AE-91FA-B13B9518C7BE}" type="slidenum">
              <a:rPr lang="en-US" smtClean="0"/>
              <a:pPr/>
              <a:t>21</a:t>
            </a:fld>
            <a:endParaRPr lang="en-US" dirty="0"/>
          </a:p>
        </p:txBody>
      </p:sp>
    </p:spTree>
    <p:extLst>
      <p:ext uri="{BB962C8B-B14F-4D97-AF65-F5344CB8AC3E}">
        <p14:creationId xmlns:p14="http://schemas.microsoft.com/office/powerpoint/2010/main" val="175121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4223767" y="1444079"/>
            <a:ext cx="1673848" cy="1540933"/>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121899" tIns="60949" rIns="121899" bIns="60949" anchor="ctr"/>
          <a:lstStyle/>
          <a:p>
            <a:pPr algn="ctr">
              <a:defRPr/>
            </a:pPr>
            <a:endParaRPr lang="en-GB"/>
          </a:p>
        </p:txBody>
      </p:sp>
      <p:pic>
        <p:nvPicPr>
          <p:cNvPr id="74" name="Picture 2" descr="D:\Andrew\Desktop\ic-Network-gra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194" y="1291679"/>
            <a:ext cx="1874878" cy="178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531812" y="-93892"/>
            <a:ext cx="11125200" cy="889000"/>
          </a:xfrm>
        </p:spPr>
        <p:txBody>
          <a:bodyPr/>
          <a:lstStyle/>
          <a:p>
            <a:r>
              <a:rPr lang="en-US" dirty="0" smtClean="0"/>
              <a:t>MySQL Fabric 1.5</a:t>
            </a:r>
            <a:endParaRPr lang="en-US" dirty="0"/>
          </a:p>
        </p:txBody>
      </p:sp>
      <p:sp>
        <p:nvSpPr>
          <p:cNvPr id="6" name="Content Placeholder 5"/>
          <p:cNvSpPr>
            <a:spLocks noGrp="1"/>
          </p:cNvSpPr>
          <p:nvPr>
            <p:ph idx="1"/>
          </p:nvPr>
        </p:nvSpPr>
        <p:spPr>
          <a:xfrm>
            <a:off x="6388671" y="1295596"/>
            <a:ext cx="5269002" cy="4648004"/>
          </a:xfrm>
        </p:spPr>
        <p:txBody>
          <a:bodyPr/>
          <a:lstStyle/>
          <a:p>
            <a:r>
              <a:rPr lang="en-US" sz="2400" dirty="0"/>
              <a:t>High </a:t>
            </a:r>
            <a:r>
              <a:rPr lang="en-US" sz="2400" dirty="0" smtClean="0"/>
              <a:t>Availability</a:t>
            </a:r>
            <a:endParaRPr lang="en-US" sz="2400" dirty="0"/>
          </a:p>
          <a:p>
            <a:pPr lvl="1"/>
            <a:r>
              <a:rPr lang="en-US" sz="2000" dirty="0"/>
              <a:t>Server monitoring with auto-promotion and transparent application failover</a:t>
            </a:r>
          </a:p>
          <a:p>
            <a:r>
              <a:rPr lang="en-US" sz="2400" dirty="0"/>
              <a:t>Optionally scale-out through sharding</a:t>
            </a:r>
          </a:p>
          <a:p>
            <a:pPr lvl="1"/>
            <a:r>
              <a:rPr lang="en-US" sz="2000" dirty="0"/>
              <a:t>Application provides shard key</a:t>
            </a:r>
          </a:p>
          <a:p>
            <a:pPr lvl="1"/>
            <a:r>
              <a:rPr lang="en-US" sz="2000" dirty="0"/>
              <a:t>Range or Hash</a:t>
            </a:r>
          </a:p>
          <a:p>
            <a:pPr lvl="1"/>
            <a:r>
              <a:rPr lang="en-US" sz="2000" dirty="0"/>
              <a:t>Tools for </a:t>
            </a:r>
            <a:r>
              <a:rPr lang="en-US" sz="2000" dirty="0" err="1"/>
              <a:t>resharding</a:t>
            </a:r>
            <a:endParaRPr lang="en-US" sz="2000" dirty="0"/>
          </a:p>
          <a:p>
            <a:pPr lvl="1"/>
            <a:r>
              <a:rPr lang="en-US" sz="2000" dirty="0"/>
              <a:t>Global updates &amp; tables</a:t>
            </a:r>
          </a:p>
          <a:p>
            <a:r>
              <a:rPr lang="en-US" sz="2400" dirty="0"/>
              <a:t>Fabric-aware connectors rather than proxy: Python, </a:t>
            </a:r>
            <a:r>
              <a:rPr lang="en-US" sz="2400" dirty="0" smtClean="0"/>
              <a:t>Java, PHP, .NET, C (labs)</a:t>
            </a:r>
            <a:endParaRPr lang="en-US" sz="2400" dirty="0"/>
          </a:p>
          <a:p>
            <a:pPr lvl="1"/>
            <a:r>
              <a:rPr lang="en-US" sz="2000" dirty="0"/>
              <a:t>Lower latency, bottleneck-</a:t>
            </a:r>
            <a:r>
              <a:rPr lang="en-US" sz="2000" dirty="0" smtClean="0"/>
              <a:t>free</a:t>
            </a:r>
          </a:p>
          <a:p>
            <a:r>
              <a:rPr lang="en-US" sz="2400" dirty="0" smtClean="0"/>
              <a:t>Server provisioning using OpenStack etc.</a:t>
            </a:r>
            <a:endParaRPr lang="en-US" sz="2400" dirty="0"/>
          </a:p>
        </p:txBody>
      </p:sp>
      <p:sp>
        <p:nvSpPr>
          <p:cNvPr id="7" name="Text Placeholder 6"/>
          <p:cNvSpPr>
            <a:spLocks noGrp="1"/>
          </p:cNvSpPr>
          <p:nvPr>
            <p:ph type="body" sz="quarter" idx="13"/>
          </p:nvPr>
        </p:nvSpPr>
        <p:spPr>
          <a:xfrm>
            <a:off x="531813" y="873449"/>
            <a:ext cx="11125199" cy="343299"/>
          </a:xfrm>
        </p:spPr>
        <p:txBody>
          <a:bodyPr/>
          <a:lstStyle/>
          <a:p>
            <a:r>
              <a:rPr lang="en-US" dirty="0"/>
              <a:t>High Availability + Sharding-Based Scale-</a:t>
            </a:r>
            <a:r>
              <a:rPr lang="en-US" dirty="0" smtClean="0"/>
              <a:t>out</a:t>
            </a:r>
            <a:endParaRPr lang="en-US" dirty="0"/>
          </a:p>
        </p:txBody>
      </p:sp>
      <p:sp>
        <p:nvSpPr>
          <p:cNvPr id="8" name="Rounded Rectangle 7"/>
          <p:cNvSpPr/>
          <p:nvPr/>
        </p:nvSpPr>
        <p:spPr bwMode="auto">
          <a:xfrm>
            <a:off x="380901" y="3145880"/>
            <a:ext cx="1828324" cy="2874433"/>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121899" tIns="60949" rIns="121899" bIns="60949" anchor="ctr"/>
          <a:lstStyle/>
          <a:p>
            <a:pPr algn="ctr">
              <a:defRPr/>
            </a:pPr>
            <a:endParaRPr lang="en-GB"/>
          </a:p>
        </p:txBody>
      </p:sp>
      <p:sp>
        <p:nvSpPr>
          <p:cNvPr id="10" name="Rounded Rectangle 9"/>
          <p:cNvSpPr/>
          <p:nvPr/>
        </p:nvSpPr>
        <p:spPr bwMode="auto">
          <a:xfrm>
            <a:off x="463430" y="3249596"/>
            <a:ext cx="1673847" cy="148166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121899" tIns="60949" rIns="121899" bIns="60949" anchor="ctr"/>
          <a:lstStyle/>
          <a:p>
            <a:pPr algn="ctr">
              <a:defRPr/>
            </a:pPr>
            <a:endParaRPr lang="en-GB"/>
          </a:p>
        </p:txBody>
      </p:sp>
      <p:sp>
        <p:nvSpPr>
          <p:cNvPr id="11" name="Rounded Rectangle 10"/>
          <p:cNvSpPr/>
          <p:nvPr/>
        </p:nvSpPr>
        <p:spPr bwMode="auto">
          <a:xfrm>
            <a:off x="463430" y="4756663"/>
            <a:ext cx="1673847" cy="903816"/>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121899" tIns="60949" rIns="121899" bIns="60949" anchor="ctr"/>
          <a:lstStyle/>
          <a:p>
            <a:pPr algn="ctr">
              <a:defRPr/>
            </a:pPr>
            <a:endParaRPr lang="en-GB"/>
          </a:p>
        </p:txBody>
      </p:sp>
      <p:sp>
        <p:nvSpPr>
          <p:cNvPr id="12" name="TextBox 11"/>
          <p:cNvSpPr txBox="1"/>
          <p:nvPr/>
        </p:nvSpPr>
        <p:spPr bwMode="auto">
          <a:xfrm>
            <a:off x="4403637" y="2669630"/>
            <a:ext cx="1263084" cy="338532"/>
          </a:xfrm>
          <a:prstGeom prst="rect">
            <a:avLst/>
          </a:prstGeom>
          <a:noFill/>
        </p:spPr>
        <p:txBody>
          <a:bodyPr wrap="none" lIns="121899" tIns="60949" rIns="121899" bIns="60949">
            <a:spAutoFit/>
          </a:bodyPr>
          <a:lstStyle/>
          <a:p>
            <a:pPr>
              <a:defRPr/>
            </a:pPr>
            <a:r>
              <a:rPr lang="en-GB" sz="1400" b="1" dirty="0">
                <a:solidFill>
                  <a:schemeClr val="tx2"/>
                </a:solidFill>
              </a:rPr>
              <a:t>MySQL Fabric</a:t>
            </a:r>
          </a:p>
        </p:txBody>
      </p:sp>
      <p:pic>
        <p:nvPicPr>
          <p:cNvPr id="13" name="Picture 7" descr="D:\Andrew\Documents\mysql\Inherited Material\presentations\Oracle Corporate Illustrations\D\DesktopClient\DesktopCl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076" y="1477945"/>
            <a:ext cx="448616" cy="518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Diagram 13"/>
          <p:cNvGraphicFramePr/>
          <p:nvPr>
            <p:extLst>
              <p:ext uri="{D42A27DB-BD31-4B8C-83A1-F6EECF244321}">
                <p14:modId xmlns:p14="http://schemas.microsoft.com/office/powerpoint/2010/main" val="2531551937"/>
              </p:ext>
            </p:extLst>
          </p:nvPr>
        </p:nvGraphicFramePr>
        <p:xfrm>
          <a:off x="2377510" y="1513233"/>
          <a:ext cx="1188176" cy="11560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5" name="Straight Arrow Connector 14"/>
          <p:cNvCxnSpPr/>
          <p:nvPr/>
        </p:nvCxnSpPr>
        <p:spPr bwMode="auto">
          <a:xfrm flipH="1">
            <a:off x="3544494" y="2299213"/>
            <a:ext cx="719479" cy="133351"/>
          </a:xfrm>
          <a:prstGeom prst="straightConnector1">
            <a:avLst/>
          </a:prstGeom>
          <a:ln w="19050">
            <a:round/>
            <a:headEnd type="none"/>
            <a:tailEnd type="arrow"/>
          </a:ln>
        </p:spPr>
        <p:style>
          <a:lnRef idx="1">
            <a:schemeClr val="accent1"/>
          </a:lnRef>
          <a:fillRef idx="0">
            <a:schemeClr val="accent1"/>
          </a:fillRef>
          <a:effectRef idx="0">
            <a:schemeClr val="accent1"/>
          </a:effectRef>
          <a:fontRef idx="minor">
            <a:schemeClr val="tx1"/>
          </a:fontRef>
        </p:style>
      </p:cxnSp>
      <p:grpSp>
        <p:nvGrpSpPr>
          <p:cNvPr id="16" name="Group 57"/>
          <p:cNvGrpSpPr>
            <a:grpSpLocks/>
          </p:cNvGrpSpPr>
          <p:nvPr/>
        </p:nvGrpSpPr>
        <p:grpSpPr bwMode="auto">
          <a:xfrm>
            <a:off x="1077104" y="3315212"/>
            <a:ext cx="433803" cy="611717"/>
            <a:chOff x="1627782" y="2218004"/>
            <a:chExt cx="1205934" cy="1905276"/>
          </a:xfrm>
        </p:grpSpPr>
        <p:pic>
          <p:nvPicPr>
            <p:cNvPr id="17" name="Picture 3" descr="D:\Andrew\Documents\mysql\Inherited Material\presentations\Oracle Corporate Illustrations\N\NewServer\NewServer.png"/>
            <p:cNvPicPr>
              <a:picLocks noChangeAspect="1" noChangeArrowheads="1"/>
            </p:cNvPicPr>
            <p:nvPr/>
          </p:nvPicPr>
          <p:blipFill>
            <a:blip r:embed="rId9" cstate="print">
              <a:duotone>
                <a:schemeClr val="bg2">
                  <a:shade val="45000"/>
                  <a:satMod val="135000"/>
                </a:schemeClr>
                <a:prstClr val="white"/>
              </a:duotone>
              <a:extLst/>
            </a:blip>
            <a:srcRect/>
            <a:stretch>
              <a:fillRect/>
            </a:stretch>
          </p:blipFill>
          <p:spPr bwMode="auto">
            <a:xfrm>
              <a:off x="1627782" y="2218004"/>
              <a:ext cx="966787" cy="1779587"/>
            </a:xfrm>
            <a:prstGeom prst="rect">
              <a:avLst/>
            </a:prstGeom>
            <a:noFill/>
            <a:extLst/>
          </p:spPr>
        </p:pic>
        <p:pic>
          <p:nvPicPr>
            <p:cNvPr id="18" name="Picture 4" descr="D:\Andrew\Documents\mysql\Inherited Material\presentations\Oracle Corporate Illustrations\D\DataBase\Database.png"/>
            <p:cNvPicPr>
              <a:picLocks noChangeAspect="1" noChangeArrowheads="1"/>
            </p:cNvPicPr>
            <p:nvPr/>
          </p:nvPicPr>
          <p:blipFill>
            <a:blip r:embed="rId10" cstate="print">
              <a:duotone>
                <a:schemeClr val="bg2">
                  <a:shade val="45000"/>
                  <a:satMod val="135000"/>
                </a:schemeClr>
                <a:prstClr val="white"/>
              </a:duotone>
              <a:extLst/>
            </a:blip>
            <a:srcRect/>
            <a:stretch>
              <a:fillRect/>
            </a:stretch>
          </p:blipFill>
          <p:spPr bwMode="auto">
            <a:xfrm>
              <a:off x="2261727" y="3274141"/>
              <a:ext cx="571989" cy="849139"/>
            </a:xfrm>
            <a:prstGeom prst="rect">
              <a:avLst/>
            </a:prstGeom>
            <a:noFill/>
            <a:extLst/>
          </p:spPr>
        </p:pic>
      </p:grpSp>
      <p:grpSp>
        <p:nvGrpSpPr>
          <p:cNvPr id="19" name="Group 60"/>
          <p:cNvGrpSpPr>
            <a:grpSpLocks/>
          </p:cNvGrpSpPr>
          <p:nvPr/>
        </p:nvGrpSpPr>
        <p:grpSpPr bwMode="auto">
          <a:xfrm>
            <a:off x="1576507" y="3857079"/>
            <a:ext cx="433803" cy="611717"/>
            <a:chOff x="1627782" y="2218004"/>
            <a:chExt cx="1205934" cy="1905276"/>
          </a:xfrm>
        </p:grpSpPr>
        <p:pic>
          <p:nvPicPr>
            <p:cNvPr id="20" name="Picture 3" descr="D:\Andrew\Documents\mysql\Inherited Material\presentations\Oracle Corporate Illustrations\N\NewServer\NewServer.png"/>
            <p:cNvPicPr>
              <a:picLocks noChangeAspect="1" noChangeArrowheads="1"/>
            </p:cNvPicPr>
            <p:nvPr/>
          </p:nvPicPr>
          <p:blipFill>
            <a:blip r:embed="rId9" cstate="print">
              <a:duotone>
                <a:prstClr val="black"/>
                <a:schemeClr val="accent4">
                  <a:tint val="45000"/>
                  <a:satMod val="400000"/>
                </a:schemeClr>
              </a:duotone>
              <a:extLst/>
            </a:blip>
            <a:srcRect/>
            <a:stretch>
              <a:fillRect/>
            </a:stretch>
          </p:blipFill>
          <p:spPr bwMode="auto">
            <a:xfrm>
              <a:off x="1627782" y="2218004"/>
              <a:ext cx="966787" cy="1779587"/>
            </a:xfrm>
            <a:prstGeom prst="rect">
              <a:avLst/>
            </a:prstGeom>
            <a:noFill/>
            <a:extLst/>
          </p:spPr>
        </p:pic>
        <p:pic>
          <p:nvPicPr>
            <p:cNvPr id="21" name="Picture 4" descr="D:\Andrew\Documents\mysql\Inherited Material\presentations\Oracle Corporate Illustrations\D\DataBase\Database.png"/>
            <p:cNvPicPr>
              <a:picLocks noChangeAspect="1" noChangeArrowheads="1"/>
            </p:cNvPicPr>
            <p:nvPr/>
          </p:nvPicPr>
          <p:blipFill>
            <a:blip r:embed="rId10"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grpSp>
        <p:nvGrpSpPr>
          <p:cNvPr id="22" name="Group 63"/>
          <p:cNvGrpSpPr>
            <a:grpSpLocks/>
          </p:cNvGrpSpPr>
          <p:nvPr/>
        </p:nvGrpSpPr>
        <p:grpSpPr bwMode="auto">
          <a:xfrm>
            <a:off x="643299" y="3857079"/>
            <a:ext cx="433804" cy="611717"/>
            <a:chOff x="1627782" y="2218004"/>
            <a:chExt cx="1205934" cy="1905276"/>
          </a:xfrm>
        </p:grpSpPr>
        <p:pic>
          <p:nvPicPr>
            <p:cNvPr id="23" name="Picture 3" descr="D:\Andrew\Documents\mysql\Inherited Material\presentations\Oracle Corporate Illustrations\N\NewServer\NewServer.png"/>
            <p:cNvPicPr>
              <a:picLocks noChangeAspect="1" noChangeArrowheads="1"/>
            </p:cNvPicPr>
            <p:nvPr/>
          </p:nvPicPr>
          <p:blipFill>
            <a:blip r:embed="rId9" cstate="print">
              <a:duotone>
                <a:schemeClr val="bg2">
                  <a:shade val="45000"/>
                  <a:satMod val="135000"/>
                </a:schemeClr>
                <a:prstClr val="white"/>
              </a:duotone>
              <a:extLst/>
            </a:blip>
            <a:srcRect/>
            <a:stretch>
              <a:fillRect/>
            </a:stretch>
          </p:blipFill>
          <p:spPr bwMode="auto">
            <a:xfrm>
              <a:off x="1627782" y="2218004"/>
              <a:ext cx="966787" cy="1779587"/>
            </a:xfrm>
            <a:prstGeom prst="rect">
              <a:avLst/>
            </a:prstGeom>
            <a:noFill/>
            <a:extLst/>
          </p:spPr>
        </p:pic>
        <p:pic>
          <p:nvPicPr>
            <p:cNvPr id="24" name="Picture 4" descr="D:\Andrew\Documents\mysql\Inherited Material\presentations\Oracle Corporate Illustrations\D\DataBase\Databas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1727" y="3274141"/>
              <a:ext cx="571989" cy="84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5" name="Straight Connector 24"/>
          <p:cNvCxnSpPr>
            <a:stCxn id="20" idx="1"/>
            <a:endCxn id="23" idx="3"/>
          </p:cNvCxnSpPr>
          <p:nvPr/>
        </p:nvCxnSpPr>
        <p:spPr bwMode="auto">
          <a:xfrm flipH="1">
            <a:off x="992459" y="4142829"/>
            <a:ext cx="58404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1"/>
            <a:endCxn id="17" idx="2"/>
          </p:cNvCxnSpPr>
          <p:nvPr/>
        </p:nvCxnSpPr>
        <p:spPr bwMode="auto">
          <a:xfrm flipH="1" flipV="1">
            <a:off x="1252741" y="3886712"/>
            <a:ext cx="323766" cy="2561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7" name="Group 72"/>
          <p:cNvGrpSpPr>
            <a:grpSpLocks/>
          </p:cNvGrpSpPr>
          <p:nvPr/>
        </p:nvGrpSpPr>
        <p:grpSpPr bwMode="auto">
          <a:xfrm>
            <a:off x="558655" y="4811697"/>
            <a:ext cx="433804" cy="611716"/>
            <a:chOff x="1627782" y="2218004"/>
            <a:chExt cx="1205934" cy="1905276"/>
          </a:xfrm>
        </p:grpSpPr>
        <p:pic>
          <p:nvPicPr>
            <p:cNvPr id="28" name="Picture 3" descr="D:\Andrew\Documents\mysql\Inherited Material\presentations\Oracle Corporate Illustrations\N\NewServer\NewServer.png"/>
            <p:cNvPicPr>
              <a:picLocks noChangeAspect="1" noChangeArrowheads="1"/>
            </p:cNvPicPr>
            <p:nvPr/>
          </p:nvPicPr>
          <p:blipFill>
            <a:blip r:embed="rId9" cstate="print">
              <a:duotone>
                <a:prstClr val="black"/>
                <a:schemeClr val="accent4">
                  <a:tint val="45000"/>
                  <a:satMod val="400000"/>
                </a:schemeClr>
              </a:duotone>
              <a:extLst/>
            </a:blip>
            <a:srcRect/>
            <a:stretch>
              <a:fillRect/>
            </a:stretch>
          </p:blipFill>
          <p:spPr bwMode="auto">
            <a:xfrm>
              <a:off x="1627782" y="2218004"/>
              <a:ext cx="966787" cy="1779587"/>
            </a:xfrm>
            <a:prstGeom prst="rect">
              <a:avLst/>
            </a:prstGeom>
            <a:noFill/>
            <a:extLst/>
          </p:spPr>
        </p:pic>
        <p:pic>
          <p:nvPicPr>
            <p:cNvPr id="29" name="Picture 4" descr="D:\Andrew\Documents\mysql\Inherited Material\presentations\Oracle Corporate Illustrations\D\DataBase\Database.png"/>
            <p:cNvPicPr>
              <a:picLocks noChangeAspect="1" noChangeArrowheads="1"/>
            </p:cNvPicPr>
            <p:nvPr/>
          </p:nvPicPr>
          <p:blipFill>
            <a:blip r:embed="rId10"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grpSp>
        <p:nvGrpSpPr>
          <p:cNvPr id="30" name="Group 75"/>
          <p:cNvGrpSpPr>
            <a:grpSpLocks/>
          </p:cNvGrpSpPr>
          <p:nvPr/>
        </p:nvGrpSpPr>
        <p:grpSpPr bwMode="auto">
          <a:xfrm>
            <a:off x="1043246" y="4811697"/>
            <a:ext cx="433803" cy="611716"/>
            <a:chOff x="1627782" y="2218004"/>
            <a:chExt cx="1205934" cy="1905276"/>
          </a:xfrm>
        </p:grpSpPr>
        <p:pic>
          <p:nvPicPr>
            <p:cNvPr id="31" name="Picture 3" descr="D:\Andrew\Documents\mysql\Inherited Material\presentations\Oracle Corporate Illustrations\N\NewServer\NewServer.png"/>
            <p:cNvPicPr>
              <a:picLocks noChangeAspect="1" noChangeArrowheads="1"/>
            </p:cNvPicPr>
            <p:nvPr/>
          </p:nvPicPr>
          <p:blipFill>
            <a:blip r:embed="rId9" cstate="print">
              <a:duotone>
                <a:prstClr val="black"/>
                <a:schemeClr val="accent4">
                  <a:tint val="45000"/>
                  <a:satMod val="400000"/>
                </a:schemeClr>
              </a:duotone>
              <a:extLst/>
            </a:blip>
            <a:srcRect/>
            <a:stretch>
              <a:fillRect/>
            </a:stretch>
          </p:blipFill>
          <p:spPr bwMode="auto">
            <a:xfrm>
              <a:off x="1627782" y="2218004"/>
              <a:ext cx="966787" cy="1779587"/>
            </a:xfrm>
            <a:prstGeom prst="rect">
              <a:avLst/>
            </a:prstGeom>
            <a:noFill/>
            <a:extLst/>
          </p:spPr>
        </p:pic>
        <p:pic>
          <p:nvPicPr>
            <p:cNvPr id="32" name="Picture 4" descr="D:\Andrew\Documents\mysql\Inherited Material\presentations\Oracle Corporate Illustrations\D\DataBase\Database.png"/>
            <p:cNvPicPr>
              <a:picLocks noChangeAspect="1" noChangeArrowheads="1"/>
            </p:cNvPicPr>
            <p:nvPr/>
          </p:nvPicPr>
          <p:blipFill>
            <a:blip r:embed="rId10"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grpSp>
        <p:nvGrpSpPr>
          <p:cNvPr id="33" name="Group 78"/>
          <p:cNvGrpSpPr>
            <a:grpSpLocks/>
          </p:cNvGrpSpPr>
          <p:nvPr/>
        </p:nvGrpSpPr>
        <p:grpSpPr bwMode="auto">
          <a:xfrm>
            <a:off x="1576507" y="4811697"/>
            <a:ext cx="433803" cy="611716"/>
            <a:chOff x="1627782" y="2218004"/>
            <a:chExt cx="1205934" cy="1905276"/>
          </a:xfrm>
        </p:grpSpPr>
        <p:pic>
          <p:nvPicPr>
            <p:cNvPr id="34" name="Picture 3" descr="D:\Andrew\Documents\mysql\Inherited Material\presentations\Oracle Corporate Illustrations\N\NewServer\NewServer.png"/>
            <p:cNvPicPr>
              <a:picLocks noChangeAspect="1" noChangeArrowheads="1"/>
            </p:cNvPicPr>
            <p:nvPr/>
          </p:nvPicPr>
          <p:blipFill>
            <a:blip r:embed="rId9" cstate="print">
              <a:duotone>
                <a:prstClr val="black"/>
                <a:schemeClr val="accent4">
                  <a:tint val="45000"/>
                  <a:satMod val="400000"/>
                </a:schemeClr>
              </a:duotone>
              <a:extLst/>
            </a:blip>
            <a:srcRect/>
            <a:stretch>
              <a:fillRect/>
            </a:stretch>
          </p:blipFill>
          <p:spPr bwMode="auto">
            <a:xfrm>
              <a:off x="1627782" y="2218004"/>
              <a:ext cx="966787" cy="1779587"/>
            </a:xfrm>
            <a:prstGeom prst="rect">
              <a:avLst/>
            </a:prstGeom>
            <a:noFill/>
            <a:extLst/>
          </p:spPr>
        </p:pic>
        <p:pic>
          <p:nvPicPr>
            <p:cNvPr id="35" name="Picture 4" descr="D:\Andrew\Documents\mysql\Inherited Material\presentations\Oracle Corporate Illustrations\D\DataBase\Database.png"/>
            <p:cNvPicPr>
              <a:picLocks noChangeAspect="1" noChangeArrowheads="1"/>
            </p:cNvPicPr>
            <p:nvPr/>
          </p:nvPicPr>
          <p:blipFill>
            <a:blip r:embed="rId10"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sp>
        <p:nvSpPr>
          <p:cNvPr id="36" name="TextBox 35"/>
          <p:cNvSpPr txBox="1"/>
          <p:nvPr/>
        </p:nvSpPr>
        <p:spPr bwMode="auto">
          <a:xfrm>
            <a:off x="643300" y="5372612"/>
            <a:ext cx="1131036" cy="338532"/>
          </a:xfrm>
          <a:prstGeom prst="rect">
            <a:avLst/>
          </a:prstGeom>
          <a:noFill/>
        </p:spPr>
        <p:txBody>
          <a:bodyPr wrap="none" lIns="121899" tIns="60949" rIns="121899" bIns="60949">
            <a:spAutoFit/>
          </a:bodyPr>
          <a:lstStyle/>
          <a:p>
            <a:pPr>
              <a:defRPr/>
            </a:pPr>
            <a:r>
              <a:rPr lang="en-GB" sz="1400" b="1" dirty="0">
                <a:solidFill>
                  <a:schemeClr val="tx2"/>
                </a:solidFill>
              </a:rPr>
              <a:t>Read-slaves</a:t>
            </a:r>
          </a:p>
        </p:txBody>
      </p:sp>
      <p:sp>
        <p:nvSpPr>
          <p:cNvPr id="37" name="TextBox 36"/>
          <p:cNvSpPr txBox="1"/>
          <p:nvPr/>
        </p:nvSpPr>
        <p:spPr bwMode="auto">
          <a:xfrm rot="20938741">
            <a:off x="3510636" y="1972541"/>
            <a:ext cx="1089799" cy="323143"/>
          </a:xfrm>
          <a:prstGeom prst="rect">
            <a:avLst/>
          </a:prstGeom>
          <a:noFill/>
        </p:spPr>
        <p:txBody>
          <a:bodyPr lIns="121899" tIns="60949" rIns="121899" bIns="60949">
            <a:spAutoFit/>
          </a:bodyPr>
          <a:lstStyle/>
          <a:p>
            <a:pPr>
              <a:defRPr/>
            </a:pPr>
            <a:r>
              <a:rPr lang="en-GB" sz="1300" b="1" dirty="0">
                <a:solidFill>
                  <a:srgbClr val="FF0000"/>
                </a:solidFill>
                <a:latin typeface="+mj-lt"/>
                <a:cs typeface="Courier New" pitchFamily="49" charset="0"/>
              </a:rPr>
              <a:t>mappings</a:t>
            </a:r>
          </a:p>
        </p:txBody>
      </p:sp>
      <p:cxnSp>
        <p:nvCxnSpPr>
          <p:cNvPr id="38" name="Straight Arrow Connector 37"/>
          <p:cNvCxnSpPr>
            <a:stCxn id="14" idx="2"/>
            <a:endCxn id="20" idx="0"/>
          </p:cNvCxnSpPr>
          <p:nvPr/>
        </p:nvCxnSpPr>
        <p:spPr bwMode="auto">
          <a:xfrm flipH="1">
            <a:off x="1750029" y="2669630"/>
            <a:ext cx="1220998" cy="1187449"/>
          </a:xfrm>
          <a:prstGeom prst="straightConnector1">
            <a:avLst/>
          </a:prstGeom>
          <a:ln w="19050">
            <a:solidFill>
              <a:schemeClr val="tx1">
                <a:lumMod val="65000"/>
                <a:lumOff val="3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bwMode="auto">
          <a:xfrm>
            <a:off x="3136083" y="2690797"/>
            <a:ext cx="530123" cy="338532"/>
          </a:xfrm>
          <a:prstGeom prst="rect">
            <a:avLst/>
          </a:prstGeom>
          <a:noFill/>
        </p:spPr>
        <p:txBody>
          <a:bodyPr wrap="none" lIns="121899" tIns="60949" rIns="121899" bIns="60949">
            <a:spAutoFit/>
          </a:bodyPr>
          <a:lstStyle/>
          <a:p>
            <a:pPr>
              <a:defRPr/>
            </a:pPr>
            <a:r>
              <a:rPr lang="en-GB" sz="1400" b="1" dirty="0">
                <a:solidFill>
                  <a:schemeClr val="tx2"/>
                </a:solidFill>
              </a:rPr>
              <a:t>SQL</a:t>
            </a:r>
          </a:p>
        </p:txBody>
      </p:sp>
      <p:sp>
        <p:nvSpPr>
          <p:cNvPr id="40" name="TextBox 39"/>
          <p:cNvSpPr txBox="1"/>
          <p:nvPr/>
        </p:nvSpPr>
        <p:spPr bwMode="auto">
          <a:xfrm>
            <a:off x="753337" y="5687996"/>
            <a:ext cx="946967" cy="338532"/>
          </a:xfrm>
          <a:prstGeom prst="rect">
            <a:avLst/>
          </a:prstGeom>
          <a:noFill/>
        </p:spPr>
        <p:txBody>
          <a:bodyPr wrap="none" lIns="121899" tIns="60949" rIns="121899" bIns="60949">
            <a:spAutoFit/>
          </a:bodyPr>
          <a:lstStyle/>
          <a:p>
            <a:pPr>
              <a:defRPr/>
            </a:pPr>
            <a:r>
              <a:rPr lang="en-GB" sz="1400" b="1" dirty="0">
                <a:solidFill>
                  <a:schemeClr val="tx2"/>
                </a:solidFill>
              </a:rPr>
              <a:t>HA group</a:t>
            </a:r>
          </a:p>
        </p:txBody>
      </p:sp>
      <p:cxnSp>
        <p:nvCxnSpPr>
          <p:cNvPr id="41" name="Straight Connector 40"/>
          <p:cNvCxnSpPr>
            <a:endCxn id="34" idx="0"/>
          </p:cNvCxnSpPr>
          <p:nvPr/>
        </p:nvCxnSpPr>
        <p:spPr bwMode="auto">
          <a:xfrm>
            <a:off x="1750028" y="4428579"/>
            <a:ext cx="0" cy="3831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2"/>
            <a:endCxn id="31" idx="0"/>
          </p:cNvCxnSpPr>
          <p:nvPr/>
        </p:nvCxnSpPr>
        <p:spPr bwMode="auto">
          <a:xfrm flipH="1">
            <a:off x="1216767" y="4428579"/>
            <a:ext cx="533261" cy="3831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endCxn id="28" idx="0"/>
          </p:cNvCxnSpPr>
          <p:nvPr/>
        </p:nvCxnSpPr>
        <p:spPr bwMode="auto">
          <a:xfrm flipH="1">
            <a:off x="732176" y="4428579"/>
            <a:ext cx="1017852" cy="3831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bwMode="auto">
          <a:xfrm>
            <a:off x="2448347" y="3145880"/>
            <a:ext cx="1830439" cy="2874433"/>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121899" tIns="60949" rIns="121899" bIns="60949" anchor="ctr"/>
          <a:lstStyle/>
          <a:p>
            <a:pPr algn="ctr">
              <a:defRPr/>
            </a:pPr>
            <a:endParaRPr lang="en-GB"/>
          </a:p>
        </p:txBody>
      </p:sp>
      <p:sp>
        <p:nvSpPr>
          <p:cNvPr id="45" name="Rounded Rectangle 44"/>
          <p:cNvSpPr/>
          <p:nvPr/>
        </p:nvSpPr>
        <p:spPr bwMode="auto">
          <a:xfrm>
            <a:off x="2530875" y="3249596"/>
            <a:ext cx="1673848" cy="148166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121899" tIns="60949" rIns="121899" bIns="60949" anchor="ctr"/>
          <a:lstStyle/>
          <a:p>
            <a:pPr algn="ctr">
              <a:defRPr/>
            </a:pPr>
            <a:endParaRPr lang="en-GB"/>
          </a:p>
        </p:txBody>
      </p:sp>
      <p:sp>
        <p:nvSpPr>
          <p:cNvPr id="46" name="Rounded Rectangle 45"/>
          <p:cNvSpPr/>
          <p:nvPr/>
        </p:nvSpPr>
        <p:spPr bwMode="auto">
          <a:xfrm>
            <a:off x="2530875" y="4756663"/>
            <a:ext cx="1673848" cy="903816"/>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121899" tIns="60949" rIns="121899" bIns="60949" anchor="ctr"/>
          <a:lstStyle/>
          <a:p>
            <a:pPr algn="ctr">
              <a:defRPr/>
            </a:pPr>
            <a:endParaRPr lang="en-GB"/>
          </a:p>
        </p:txBody>
      </p:sp>
      <p:grpSp>
        <p:nvGrpSpPr>
          <p:cNvPr id="47" name="Group 112"/>
          <p:cNvGrpSpPr>
            <a:grpSpLocks/>
          </p:cNvGrpSpPr>
          <p:nvPr/>
        </p:nvGrpSpPr>
        <p:grpSpPr bwMode="auto">
          <a:xfrm>
            <a:off x="3144548" y="3315212"/>
            <a:ext cx="433804" cy="611717"/>
            <a:chOff x="1627782" y="2218004"/>
            <a:chExt cx="1205934" cy="1905276"/>
          </a:xfrm>
        </p:grpSpPr>
        <p:pic>
          <p:nvPicPr>
            <p:cNvPr id="48" name="Picture 3" descr="D:\Andrew\Documents\mysql\Inherited Material\presentations\Oracle Corporate Illustrations\N\NewServer\NewServer.png"/>
            <p:cNvPicPr>
              <a:picLocks noChangeAspect="1" noChangeArrowheads="1"/>
            </p:cNvPicPr>
            <p:nvPr/>
          </p:nvPicPr>
          <p:blipFill>
            <a:blip r:embed="rId9" cstate="print">
              <a:duotone>
                <a:prstClr val="black"/>
                <a:schemeClr val="accent4">
                  <a:tint val="45000"/>
                  <a:satMod val="400000"/>
                </a:schemeClr>
              </a:duotone>
              <a:extLst/>
            </a:blip>
            <a:srcRect/>
            <a:stretch>
              <a:fillRect/>
            </a:stretch>
          </p:blipFill>
          <p:spPr bwMode="auto">
            <a:xfrm>
              <a:off x="1627782" y="2218004"/>
              <a:ext cx="966787" cy="1779587"/>
            </a:xfrm>
            <a:prstGeom prst="rect">
              <a:avLst/>
            </a:prstGeom>
            <a:noFill/>
            <a:extLst/>
          </p:spPr>
        </p:pic>
        <p:pic>
          <p:nvPicPr>
            <p:cNvPr id="49" name="Picture 4" descr="D:\Andrew\Documents\mysql\Inherited Material\presentations\Oracle Corporate Illustrations\D\DataBase\Database.png"/>
            <p:cNvPicPr>
              <a:picLocks noChangeAspect="1" noChangeArrowheads="1"/>
            </p:cNvPicPr>
            <p:nvPr/>
          </p:nvPicPr>
          <p:blipFill>
            <a:blip r:embed="rId10"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grpSp>
        <p:nvGrpSpPr>
          <p:cNvPr id="50" name="Group 115"/>
          <p:cNvGrpSpPr>
            <a:grpSpLocks/>
          </p:cNvGrpSpPr>
          <p:nvPr/>
        </p:nvGrpSpPr>
        <p:grpSpPr bwMode="auto">
          <a:xfrm>
            <a:off x="3643951" y="3857079"/>
            <a:ext cx="433804" cy="611717"/>
            <a:chOff x="1627782" y="2218004"/>
            <a:chExt cx="1205934" cy="1905276"/>
          </a:xfrm>
        </p:grpSpPr>
        <p:pic>
          <p:nvPicPr>
            <p:cNvPr id="51" name="Picture 3" descr="D:\Andrew\Documents\mysql\Inherited Material\presentations\Oracle Corporate Illustrations\N\NewServer\NewServer.png"/>
            <p:cNvPicPr>
              <a:picLocks noChangeAspect="1" noChangeArrowheads="1"/>
            </p:cNvPicPr>
            <p:nvPr/>
          </p:nvPicPr>
          <p:blipFill>
            <a:blip r:embed="rId9" cstate="print">
              <a:duotone>
                <a:schemeClr val="bg2">
                  <a:shade val="45000"/>
                  <a:satMod val="135000"/>
                </a:schemeClr>
                <a:prstClr val="white"/>
              </a:duotone>
              <a:extLst/>
            </a:blip>
            <a:srcRect/>
            <a:stretch>
              <a:fillRect/>
            </a:stretch>
          </p:blipFill>
          <p:spPr bwMode="auto">
            <a:xfrm>
              <a:off x="1627782" y="2218004"/>
              <a:ext cx="966787" cy="1779587"/>
            </a:xfrm>
            <a:prstGeom prst="rect">
              <a:avLst/>
            </a:prstGeom>
            <a:noFill/>
            <a:extLst/>
          </p:spPr>
        </p:pic>
        <p:pic>
          <p:nvPicPr>
            <p:cNvPr id="52" name="Picture 4" descr="D:\Andrew\Documents\mysql\Inherited Material\presentations\Oracle Corporate Illustrations\D\DataBase\Database.png"/>
            <p:cNvPicPr>
              <a:picLocks noChangeAspect="1" noChangeArrowheads="1"/>
            </p:cNvPicPr>
            <p:nvPr/>
          </p:nvPicPr>
          <p:blipFill>
            <a:blip r:embed="rId10" cstate="print">
              <a:duotone>
                <a:schemeClr val="bg2">
                  <a:shade val="45000"/>
                  <a:satMod val="135000"/>
                </a:schemeClr>
                <a:prstClr val="white"/>
              </a:duotone>
              <a:extLst/>
            </a:blip>
            <a:srcRect/>
            <a:stretch>
              <a:fillRect/>
            </a:stretch>
          </p:blipFill>
          <p:spPr bwMode="auto">
            <a:xfrm>
              <a:off x="2261727" y="3274141"/>
              <a:ext cx="571989" cy="849139"/>
            </a:xfrm>
            <a:prstGeom prst="rect">
              <a:avLst/>
            </a:prstGeom>
            <a:noFill/>
            <a:extLst/>
          </p:spPr>
        </p:pic>
      </p:grpSp>
      <p:grpSp>
        <p:nvGrpSpPr>
          <p:cNvPr id="53" name="Group 118"/>
          <p:cNvGrpSpPr>
            <a:grpSpLocks/>
          </p:cNvGrpSpPr>
          <p:nvPr/>
        </p:nvGrpSpPr>
        <p:grpSpPr bwMode="auto">
          <a:xfrm>
            <a:off x="2712860" y="3857079"/>
            <a:ext cx="431688" cy="611717"/>
            <a:chOff x="1627782" y="2218004"/>
            <a:chExt cx="1205934" cy="1905276"/>
          </a:xfrm>
        </p:grpSpPr>
        <p:pic>
          <p:nvPicPr>
            <p:cNvPr id="54" name="Picture 3" descr="D:\Andrew\Documents\mysql\Inherited Material\presentations\Oracle Corporate Illustrations\N\NewServer\NewServer.png"/>
            <p:cNvPicPr>
              <a:picLocks noChangeAspect="1" noChangeArrowheads="1"/>
            </p:cNvPicPr>
            <p:nvPr/>
          </p:nvPicPr>
          <p:blipFill>
            <a:blip r:embed="rId9" cstate="print">
              <a:duotone>
                <a:schemeClr val="bg2">
                  <a:shade val="45000"/>
                  <a:satMod val="135000"/>
                </a:schemeClr>
                <a:prstClr val="white"/>
              </a:duotone>
              <a:extLst/>
            </a:blip>
            <a:srcRect/>
            <a:stretch>
              <a:fillRect/>
            </a:stretch>
          </p:blipFill>
          <p:spPr bwMode="auto">
            <a:xfrm>
              <a:off x="1627782" y="2218004"/>
              <a:ext cx="966787" cy="1779587"/>
            </a:xfrm>
            <a:prstGeom prst="rect">
              <a:avLst/>
            </a:prstGeom>
            <a:noFill/>
            <a:extLst/>
          </p:spPr>
        </p:pic>
        <p:pic>
          <p:nvPicPr>
            <p:cNvPr id="55" name="Picture 4" descr="D:\Andrew\Documents\mysql\Inherited Material\presentations\Oracle Corporate Illustrations\D\DataBase\Database.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1727" y="3274141"/>
              <a:ext cx="571989" cy="84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6" name="Straight Connector 55"/>
          <p:cNvCxnSpPr>
            <a:stCxn id="48" idx="2"/>
            <a:endCxn id="54" idx="3"/>
          </p:cNvCxnSpPr>
          <p:nvPr/>
        </p:nvCxnSpPr>
        <p:spPr bwMode="auto">
          <a:xfrm flipH="1">
            <a:off x="3059904" y="3886712"/>
            <a:ext cx="260283" cy="2561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51" idx="1"/>
            <a:endCxn id="48" idx="2"/>
          </p:cNvCxnSpPr>
          <p:nvPr/>
        </p:nvCxnSpPr>
        <p:spPr bwMode="auto">
          <a:xfrm flipH="1" flipV="1">
            <a:off x="3320186" y="3886712"/>
            <a:ext cx="323765" cy="2561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8" name="Group 124"/>
          <p:cNvGrpSpPr>
            <a:grpSpLocks/>
          </p:cNvGrpSpPr>
          <p:nvPr/>
        </p:nvGrpSpPr>
        <p:grpSpPr bwMode="auto">
          <a:xfrm>
            <a:off x="2626101" y="4811697"/>
            <a:ext cx="433803" cy="611716"/>
            <a:chOff x="1627782" y="2218004"/>
            <a:chExt cx="1205934" cy="1905276"/>
          </a:xfrm>
        </p:grpSpPr>
        <p:pic>
          <p:nvPicPr>
            <p:cNvPr id="59" name="Picture 3" descr="D:\Andrew\Documents\mysql\Inherited Material\presentations\Oracle Corporate Illustrations\N\NewServer\NewServer.png"/>
            <p:cNvPicPr>
              <a:picLocks noChangeAspect="1" noChangeArrowheads="1"/>
            </p:cNvPicPr>
            <p:nvPr/>
          </p:nvPicPr>
          <p:blipFill>
            <a:blip r:embed="rId9" cstate="print">
              <a:duotone>
                <a:prstClr val="black"/>
                <a:schemeClr val="accent4">
                  <a:tint val="45000"/>
                  <a:satMod val="400000"/>
                </a:schemeClr>
              </a:duotone>
              <a:extLst/>
            </a:blip>
            <a:srcRect/>
            <a:stretch>
              <a:fillRect/>
            </a:stretch>
          </p:blipFill>
          <p:spPr bwMode="auto">
            <a:xfrm>
              <a:off x="1627782" y="2218004"/>
              <a:ext cx="966787" cy="1779587"/>
            </a:xfrm>
            <a:prstGeom prst="rect">
              <a:avLst/>
            </a:prstGeom>
            <a:noFill/>
            <a:extLst/>
          </p:spPr>
        </p:pic>
        <p:pic>
          <p:nvPicPr>
            <p:cNvPr id="60" name="Picture 4" descr="D:\Andrew\Documents\mysql\Inherited Material\presentations\Oracle Corporate Illustrations\D\DataBase\Database.png"/>
            <p:cNvPicPr>
              <a:picLocks noChangeAspect="1" noChangeArrowheads="1"/>
            </p:cNvPicPr>
            <p:nvPr/>
          </p:nvPicPr>
          <p:blipFill>
            <a:blip r:embed="rId10"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grpSp>
        <p:nvGrpSpPr>
          <p:cNvPr id="61" name="Group 127"/>
          <p:cNvGrpSpPr>
            <a:grpSpLocks/>
          </p:cNvGrpSpPr>
          <p:nvPr/>
        </p:nvGrpSpPr>
        <p:grpSpPr bwMode="auto">
          <a:xfrm>
            <a:off x="3110690" y="4811697"/>
            <a:ext cx="433804" cy="611716"/>
            <a:chOff x="1627782" y="2218004"/>
            <a:chExt cx="1205934" cy="1905276"/>
          </a:xfrm>
        </p:grpSpPr>
        <p:pic>
          <p:nvPicPr>
            <p:cNvPr id="62" name="Picture 3" descr="D:\Andrew\Documents\mysql\Inherited Material\presentations\Oracle Corporate Illustrations\N\NewServer\NewServer.png"/>
            <p:cNvPicPr>
              <a:picLocks noChangeAspect="1" noChangeArrowheads="1"/>
            </p:cNvPicPr>
            <p:nvPr/>
          </p:nvPicPr>
          <p:blipFill>
            <a:blip r:embed="rId9" cstate="print">
              <a:duotone>
                <a:prstClr val="black"/>
                <a:schemeClr val="accent4">
                  <a:tint val="45000"/>
                  <a:satMod val="400000"/>
                </a:schemeClr>
              </a:duotone>
              <a:extLst/>
            </a:blip>
            <a:srcRect/>
            <a:stretch>
              <a:fillRect/>
            </a:stretch>
          </p:blipFill>
          <p:spPr bwMode="auto">
            <a:xfrm>
              <a:off x="1627782" y="2218004"/>
              <a:ext cx="966787" cy="1779587"/>
            </a:xfrm>
            <a:prstGeom prst="rect">
              <a:avLst/>
            </a:prstGeom>
            <a:noFill/>
            <a:extLst/>
          </p:spPr>
        </p:pic>
        <p:pic>
          <p:nvPicPr>
            <p:cNvPr id="63" name="Picture 4" descr="D:\Andrew\Documents\mysql\Inherited Material\presentations\Oracle Corporate Illustrations\D\DataBase\Database.png"/>
            <p:cNvPicPr>
              <a:picLocks noChangeAspect="1" noChangeArrowheads="1"/>
            </p:cNvPicPr>
            <p:nvPr/>
          </p:nvPicPr>
          <p:blipFill>
            <a:blip r:embed="rId10"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grpSp>
        <p:nvGrpSpPr>
          <p:cNvPr id="64" name="Group 130"/>
          <p:cNvGrpSpPr>
            <a:grpSpLocks/>
          </p:cNvGrpSpPr>
          <p:nvPr/>
        </p:nvGrpSpPr>
        <p:grpSpPr bwMode="auto">
          <a:xfrm>
            <a:off x="3643951" y="4811697"/>
            <a:ext cx="433804" cy="611716"/>
            <a:chOff x="1627782" y="2218004"/>
            <a:chExt cx="1205934" cy="1905276"/>
          </a:xfrm>
        </p:grpSpPr>
        <p:pic>
          <p:nvPicPr>
            <p:cNvPr id="65" name="Picture 3" descr="D:\Andrew\Documents\mysql\Inherited Material\presentations\Oracle Corporate Illustrations\N\NewServer\NewServer.png"/>
            <p:cNvPicPr>
              <a:picLocks noChangeAspect="1" noChangeArrowheads="1"/>
            </p:cNvPicPr>
            <p:nvPr/>
          </p:nvPicPr>
          <p:blipFill>
            <a:blip r:embed="rId9" cstate="print">
              <a:duotone>
                <a:prstClr val="black"/>
                <a:schemeClr val="accent4">
                  <a:tint val="45000"/>
                  <a:satMod val="400000"/>
                </a:schemeClr>
              </a:duotone>
              <a:extLst/>
            </a:blip>
            <a:srcRect/>
            <a:stretch>
              <a:fillRect/>
            </a:stretch>
          </p:blipFill>
          <p:spPr bwMode="auto">
            <a:xfrm>
              <a:off x="1627782" y="2218004"/>
              <a:ext cx="966787" cy="1779587"/>
            </a:xfrm>
            <a:prstGeom prst="rect">
              <a:avLst/>
            </a:prstGeom>
            <a:noFill/>
            <a:extLst/>
          </p:spPr>
        </p:pic>
        <p:pic>
          <p:nvPicPr>
            <p:cNvPr id="66" name="Picture 4" descr="D:\Andrew\Documents\mysql\Inherited Material\presentations\Oracle Corporate Illustrations\D\DataBase\Database.png"/>
            <p:cNvPicPr>
              <a:picLocks noChangeAspect="1" noChangeArrowheads="1"/>
            </p:cNvPicPr>
            <p:nvPr/>
          </p:nvPicPr>
          <p:blipFill>
            <a:blip r:embed="rId10"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sp>
        <p:nvSpPr>
          <p:cNvPr id="67" name="TextBox 66"/>
          <p:cNvSpPr txBox="1"/>
          <p:nvPr/>
        </p:nvSpPr>
        <p:spPr bwMode="auto">
          <a:xfrm>
            <a:off x="2712860" y="5372612"/>
            <a:ext cx="1131036" cy="338532"/>
          </a:xfrm>
          <a:prstGeom prst="rect">
            <a:avLst/>
          </a:prstGeom>
          <a:noFill/>
        </p:spPr>
        <p:txBody>
          <a:bodyPr wrap="none" lIns="121899" tIns="60949" rIns="121899" bIns="60949">
            <a:spAutoFit/>
          </a:bodyPr>
          <a:lstStyle/>
          <a:p>
            <a:pPr>
              <a:defRPr/>
            </a:pPr>
            <a:r>
              <a:rPr lang="en-GB" sz="1400" b="1" dirty="0">
                <a:solidFill>
                  <a:schemeClr val="tx2"/>
                </a:solidFill>
              </a:rPr>
              <a:t>Read-slaves</a:t>
            </a:r>
          </a:p>
        </p:txBody>
      </p:sp>
      <p:sp>
        <p:nvSpPr>
          <p:cNvPr id="68" name="TextBox 67"/>
          <p:cNvSpPr txBox="1"/>
          <p:nvPr/>
        </p:nvSpPr>
        <p:spPr bwMode="auto">
          <a:xfrm>
            <a:off x="2822898" y="5687996"/>
            <a:ext cx="946967" cy="338532"/>
          </a:xfrm>
          <a:prstGeom prst="rect">
            <a:avLst/>
          </a:prstGeom>
          <a:noFill/>
        </p:spPr>
        <p:txBody>
          <a:bodyPr wrap="none" lIns="121899" tIns="60949" rIns="121899" bIns="60949">
            <a:spAutoFit/>
          </a:bodyPr>
          <a:lstStyle/>
          <a:p>
            <a:pPr>
              <a:defRPr/>
            </a:pPr>
            <a:r>
              <a:rPr lang="en-GB" sz="1400" b="1" dirty="0">
                <a:solidFill>
                  <a:schemeClr val="tx2"/>
                </a:solidFill>
              </a:rPr>
              <a:t>HA group</a:t>
            </a:r>
          </a:p>
        </p:txBody>
      </p:sp>
      <p:cxnSp>
        <p:nvCxnSpPr>
          <p:cNvPr id="69" name="Straight Connector 68"/>
          <p:cNvCxnSpPr>
            <a:endCxn id="65" idx="0"/>
          </p:cNvCxnSpPr>
          <p:nvPr/>
        </p:nvCxnSpPr>
        <p:spPr bwMode="auto">
          <a:xfrm>
            <a:off x="3330767" y="3886712"/>
            <a:ext cx="488823" cy="9249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endCxn id="62" idx="0"/>
          </p:cNvCxnSpPr>
          <p:nvPr/>
        </p:nvCxnSpPr>
        <p:spPr bwMode="auto">
          <a:xfrm flipH="1">
            <a:off x="3286329" y="3886712"/>
            <a:ext cx="44438" cy="9249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59" idx="0"/>
          </p:cNvCxnSpPr>
          <p:nvPr/>
        </p:nvCxnSpPr>
        <p:spPr bwMode="auto">
          <a:xfrm flipH="1">
            <a:off x="2799622" y="3886712"/>
            <a:ext cx="509983" cy="9249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4" idx="2"/>
            <a:endCxn id="48" idx="1"/>
          </p:cNvCxnSpPr>
          <p:nvPr/>
        </p:nvCxnSpPr>
        <p:spPr bwMode="auto">
          <a:xfrm>
            <a:off x="2971027" y="2669630"/>
            <a:ext cx="173521" cy="931333"/>
          </a:xfrm>
          <a:prstGeom prst="straightConnector1">
            <a:avLst/>
          </a:prstGeom>
          <a:ln w="19050">
            <a:solidFill>
              <a:schemeClr val="tx1">
                <a:lumMod val="65000"/>
                <a:lumOff val="3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9" idx="0"/>
            <a:endCxn id="14" idx="2"/>
          </p:cNvCxnSpPr>
          <p:nvPr/>
        </p:nvCxnSpPr>
        <p:spPr bwMode="auto">
          <a:xfrm flipV="1">
            <a:off x="2799622" y="2669629"/>
            <a:ext cx="171405" cy="2142067"/>
          </a:xfrm>
          <a:prstGeom prst="straightConnector1">
            <a:avLst/>
          </a:prstGeom>
          <a:ln w="19050">
            <a:solidFill>
              <a:schemeClr val="tx1">
                <a:lumMod val="65000"/>
                <a:lumOff val="3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34" idx="3"/>
            <a:endCxn id="14" idx="2"/>
          </p:cNvCxnSpPr>
          <p:nvPr/>
        </p:nvCxnSpPr>
        <p:spPr bwMode="auto">
          <a:xfrm flipV="1">
            <a:off x="1925666" y="2669629"/>
            <a:ext cx="1045361" cy="2427816"/>
          </a:xfrm>
          <a:prstGeom prst="straightConnector1">
            <a:avLst/>
          </a:prstGeom>
          <a:ln w="19050">
            <a:solidFill>
              <a:schemeClr val="tx1">
                <a:lumMod val="65000"/>
                <a:lumOff val="3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76" name="Diagram 75"/>
          <p:cNvGraphicFramePr/>
          <p:nvPr>
            <p:extLst>
              <p:ext uri="{D42A27DB-BD31-4B8C-83A1-F6EECF244321}">
                <p14:modId xmlns:p14="http://schemas.microsoft.com/office/powerpoint/2010/main" val="257326086"/>
              </p:ext>
            </p:extLst>
          </p:nvPr>
        </p:nvGraphicFramePr>
        <p:xfrm>
          <a:off x="1075209" y="1511563"/>
          <a:ext cx="1188176" cy="115607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77" name="Straight Arrow Connector 76"/>
          <p:cNvCxnSpPr>
            <a:stCxn id="76" idx="2"/>
            <a:endCxn id="28" idx="0"/>
          </p:cNvCxnSpPr>
          <p:nvPr/>
        </p:nvCxnSpPr>
        <p:spPr bwMode="auto">
          <a:xfrm flipH="1">
            <a:off x="732177" y="2667512"/>
            <a:ext cx="937440" cy="2144184"/>
          </a:xfrm>
          <a:prstGeom prst="straightConnector1">
            <a:avLst/>
          </a:prstGeom>
          <a:ln w="19050">
            <a:solidFill>
              <a:schemeClr val="tx1">
                <a:lumMod val="65000"/>
                <a:lumOff val="3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6" idx="2"/>
            <a:endCxn id="20" idx="0"/>
          </p:cNvCxnSpPr>
          <p:nvPr/>
        </p:nvCxnSpPr>
        <p:spPr bwMode="auto">
          <a:xfrm>
            <a:off x="1669617" y="2667513"/>
            <a:ext cx="80412" cy="1189567"/>
          </a:xfrm>
          <a:prstGeom prst="straightConnector1">
            <a:avLst/>
          </a:prstGeom>
          <a:ln w="19050">
            <a:solidFill>
              <a:schemeClr val="tx1">
                <a:lumMod val="65000"/>
                <a:lumOff val="3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6" idx="2"/>
            <a:endCxn id="48" idx="1"/>
          </p:cNvCxnSpPr>
          <p:nvPr/>
        </p:nvCxnSpPr>
        <p:spPr bwMode="auto">
          <a:xfrm>
            <a:off x="1669616" y="2667512"/>
            <a:ext cx="1474932" cy="933451"/>
          </a:xfrm>
          <a:prstGeom prst="straightConnector1">
            <a:avLst/>
          </a:prstGeom>
          <a:ln w="19050">
            <a:solidFill>
              <a:schemeClr val="tx1">
                <a:lumMod val="65000"/>
                <a:lumOff val="3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r>
              <a:rPr lang="en-GB" smtClean="0"/>
              <a:t>February 2015</a:t>
            </a:r>
            <a:endParaRPr lang="en-GB"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22</a:t>
            </a:fld>
            <a:endParaRPr lang="en-US" dirty="0"/>
          </a:p>
        </p:txBody>
      </p:sp>
    </p:spTree>
    <p:extLst>
      <p:ext uri="{BB962C8B-B14F-4D97-AF65-F5344CB8AC3E}">
        <p14:creationId xmlns:p14="http://schemas.microsoft.com/office/powerpoint/2010/main" val="19845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MySQL Replication &amp; MySQL Fabric HA</a:t>
            </a:r>
          </a:p>
        </p:txBody>
      </p:sp>
      <p:sp>
        <p:nvSpPr>
          <p:cNvPr id="3" name="Content Placeholder 2"/>
          <p:cNvSpPr>
            <a:spLocks noGrp="1"/>
          </p:cNvSpPr>
          <p:nvPr>
            <p:ph idx="1"/>
          </p:nvPr>
        </p:nvSpPr>
        <p:spPr/>
        <p:txBody>
          <a:bodyPr/>
          <a:lstStyle/>
          <a:p>
            <a:r>
              <a:rPr lang="en-US" dirty="0"/>
              <a:t>MySQL Replication is the initial implementation used in HA Groups</a:t>
            </a:r>
          </a:p>
          <a:p>
            <a:pPr lvl="1"/>
            <a:r>
              <a:rPr lang="en-US" b="1" dirty="0"/>
              <a:t>PRIMARY</a:t>
            </a:r>
            <a:r>
              <a:rPr lang="en-US" dirty="0"/>
              <a:t> = Replication Master &amp; receives all </a:t>
            </a:r>
            <a:r>
              <a:rPr lang="en-US" dirty="0" smtClean="0"/>
              <a:t>writes</a:t>
            </a:r>
          </a:p>
          <a:p>
            <a:pPr lvl="1"/>
            <a:r>
              <a:rPr lang="en-US" b="1" dirty="0" smtClean="0"/>
              <a:t>SECONDARY </a:t>
            </a:r>
            <a:r>
              <a:rPr lang="en-US" dirty="0" smtClean="0"/>
              <a:t>= Replication Slave &amp; receives share of reads</a:t>
            </a:r>
            <a:endParaRPr lang="en-US" b="1" dirty="0"/>
          </a:p>
          <a:p>
            <a:r>
              <a:rPr lang="en-US" dirty="0"/>
              <a:t>Failover</a:t>
            </a:r>
          </a:p>
          <a:p>
            <a:pPr lvl="1"/>
            <a:r>
              <a:rPr lang="en-US" dirty="0"/>
              <a:t>MySQL Fabric detects failure of PRIMARY/Master</a:t>
            </a:r>
          </a:p>
          <a:p>
            <a:pPr lvl="1"/>
            <a:r>
              <a:rPr lang="en-US" dirty="0"/>
              <a:t>Selects a SECONDARY/Slave and promotes it</a:t>
            </a:r>
          </a:p>
          <a:p>
            <a:pPr lvl="1"/>
            <a:r>
              <a:rPr lang="en-US" dirty="0"/>
              <a:t>Updates State Store</a:t>
            </a:r>
          </a:p>
          <a:p>
            <a:pPr lvl="1"/>
            <a:r>
              <a:rPr lang="en-US" dirty="0"/>
              <a:t>Updated state fetched by Fabric-aware </a:t>
            </a:r>
            <a:r>
              <a:rPr lang="en-US" dirty="0" smtClean="0"/>
              <a:t>connectors</a:t>
            </a:r>
            <a:endParaRPr lang="en-US" dirty="0"/>
          </a:p>
        </p:txBody>
      </p:sp>
      <p:sp>
        <p:nvSpPr>
          <p:cNvPr id="4" name="Text Placeholder 3"/>
          <p:cNvSpPr>
            <a:spLocks noGrp="1"/>
          </p:cNvSpPr>
          <p:nvPr>
            <p:ph type="body" sz="quarter" idx="13"/>
          </p:nvPr>
        </p:nvSpPr>
        <p:spPr/>
        <p:txBody>
          <a:bodyPr/>
          <a:lstStyle/>
          <a:p>
            <a:r>
              <a:rPr lang="en-US" dirty="0"/>
              <a:t>H</a:t>
            </a:r>
            <a:r>
              <a:rPr lang="en-US" dirty="0" smtClean="0"/>
              <a:t>ow </a:t>
            </a:r>
            <a:r>
              <a:rPr lang="en-US" dirty="0"/>
              <a:t>this effects </a:t>
            </a:r>
            <a:r>
              <a:rPr lang="en-US" dirty="0" smtClean="0"/>
              <a:t>failover</a:t>
            </a:r>
            <a:endParaRPr lang="en-US" dirty="0"/>
          </a:p>
        </p:txBody>
      </p:sp>
      <p:sp>
        <p:nvSpPr>
          <p:cNvPr id="5" name="Date Placeholder 4"/>
          <p:cNvSpPr>
            <a:spLocks noGrp="1"/>
          </p:cNvSpPr>
          <p:nvPr>
            <p:ph type="dt" sz="half" idx="10"/>
          </p:nvPr>
        </p:nvSpPr>
        <p:spPr/>
        <p:txBody>
          <a:bodyPr/>
          <a:lstStyle/>
          <a:p>
            <a:r>
              <a:rPr lang="en-GB" smtClean="0"/>
              <a:t>February 2015</a:t>
            </a:r>
            <a:endParaRPr lang="en-GB" dirty="0"/>
          </a:p>
        </p:txBody>
      </p:sp>
      <p:sp>
        <p:nvSpPr>
          <p:cNvPr id="7" name="Footer Placeholder 6"/>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8" name="Slide Number Placeholder 7"/>
          <p:cNvSpPr>
            <a:spLocks noGrp="1"/>
          </p:cNvSpPr>
          <p:nvPr>
            <p:ph type="sldNum" sz="quarter" idx="12"/>
          </p:nvPr>
        </p:nvSpPr>
        <p:spPr/>
        <p:txBody>
          <a:bodyPr/>
          <a:lstStyle/>
          <a:p>
            <a:fld id="{C51EAA63-D034-42AE-91FA-B13B9518C7BE}" type="slidenum">
              <a:rPr lang="en-US" smtClean="0"/>
              <a:pPr/>
              <a:t>23</a:t>
            </a:fld>
            <a:endParaRPr lang="en-US" dirty="0"/>
          </a:p>
        </p:txBody>
      </p:sp>
    </p:spTree>
    <p:extLst>
      <p:ext uri="{BB962C8B-B14F-4D97-AF65-F5344CB8AC3E}">
        <p14:creationId xmlns:p14="http://schemas.microsoft.com/office/powerpoint/2010/main" val="396262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1814" y="897515"/>
            <a:ext cx="11125198" cy="343299"/>
          </a:xfrm>
        </p:spPr>
        <p:txBody>
          <a:bodyPr/>
          <a:lstStyle/>
          <a:p>
            <a:r>
              <a:rPr lang="en-US" dirty="0" smtClean="0"/>
              <a:t>Extensible Architecture</a:t>
            </a:r>
            <a:endParaRPr lang="en-US" dirty="0"/>
          </a:p>
        </p:txBody>
      </p:sp>
      <p:sp>
        <p:nvSpPr>
          <p:cNvPr id="3" name="Title 2"/>
          <p:cNvSpPr>
            <a:spLocks noGrp="1"/>
          </p:cNvSpPr>
          <p:nvPr>
            <p:ph type="title"/>
          </p:nvPr>
        </p:nvSpPr>
        <p:spPr>
          <a:xfrm>
            <a:off x="531812" y="-69826"/>
            <a:ext cx="11125200" cy="889000"/>
          </a:xfrm>
        </p:spPr>
        <p:txBody>
          <a:bodyPr/>
          <a:lstStyle/>
          <a:p>
            <a:r>
              <a:rPr lang="en-US" dirty="0" smtClean="0"/>
              <a:t>MySQL Fabric Node</a:t>
            </a:r>
            <a:endParaRPr lang="en-US" dirty="0"/>
          </a:p>
        </p:txBody>
      </p:sp>
      <p:pic>
        <p:nvPicPr>
          <p:cNvPr id="9" name="Picture 7" descr="D:\Andrew\Documents\mysql\Inherited Material\presentations\Oracle Corporate Illustrations\D\DesktopClient\DesktopCli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284" y="1504401"/>
            <a:ext cx="815074" cy="942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 name="Group 111"/>
          <p:cNvGrpSpPr/>
          <p:nvPr/>
        </p:nvGrpSpPr>
        <p:grpSpPr>
          <a:xfrm>
            <a:off x="1181855" y="1366184"/>
            <a:ext cx="2116728" cy="2381968"/>
            <a:chOff x="1181855" y="1366184"/>
            <a:chExt cx="2116728" cy="2381968"/>
          </a:xfrm>
        </p:grpSpPr>
        <p:grpSp>
          <p:nvGrpSpPr>
            <p:cNvPr id="4" name="Group 112"/>
            <p:cNvGrpSpPr>
              <a:grpSpLocks/>
            </p:cNvGrpSpPr>
            <p:nvPr/>
          </p:nvGrpSpPr>
          <p:grpSpPr bwMode="auto">
            <a:xfrm>
              <a:off x="1468819" y="1807142"/>
              <a:ext cx="595005" cy="839030"/>
              <a:chOff x="1627782" y="2218004"/>
              <a:chExt cx="1205934" cy="1905276"/>
            </a:xfrm>
          </p:grpSpPr>
          <p:pic>
            <p:nvPicPr>
              <p:cNvPr id="5" name="Picture 3" descr="D:\Andrew\Documents\mysql\Inherited Material\presentations\Oracle Corporate Illustrations\N\NewServer\NewServer.png"/>
              <p:cNvPicPr>
                <a:picLocks noChangeAspect="1" noChangeArrowheads="1"/>
              </p:cNvPicPr>
              <p:nvPr/>
            </p:nvPicPr>
            <p:blipFill>
              <a:blip r:embed="rId3" cstate="print">
                <a:duotone>
                  <a:prstClr val="black"/>
                  <a:schemeClr val="accent4">
                    <a:tint val="45000"/>
                    <a:satMod val="400000"/>
                  </a:schemeClr>
                </a:duotone>
                <a:extLst/>
              </a:blip>
              <a:srcRect/>
              <a:stretch>
                <a:fillRect/>
              </a:stretch>
            </p:blipFill>
            <p:spPr bwMode="auto">
              <a:xfrm>
                <a:off x="1627782" y="2218004"/>
                <a:ext cx="966786" cy="1779587"/>
              </a:xfrm>
              <a:prstGeom prst="rect">
                <a:avLst/>
              </a:prstGeom>
              <a:noFill/>
              <a:extLst/>
            </p:spPr>
          </p:pic>
          <p:pic>
            <p:nvPicPr>
              <p:cNvPr id="6" name="Picture 4" descr="D:\Andrew\Documents\mysql\Inherited Material\presentations\Oracle Corporate Illustrations\D\DataBase\Database.png"/>
              <p:cNvPicPr>
                <a:picLocks noChangeAspect="1" noChangeArrowheads="1"/>
              </p:cNvPicPr>
              <p:nvPr/>
            </p:nvPicPr>
            <p:blipFill>
              <a:blip r:embed="rId4"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sp>
          <p:nvSpPr>
            <p:cNvPr id="11" name="Rounded Rectangle 10"/>
            <p:cNvSpPr/>
            <p:nvPr/>
          </p:nvSpPr>
          <p:spPr>
            <a:xfrm>
              <a:off x="1181855" y="2689851"/>
              <a:ext cx="1040725" cy="291033"/>
            </a:xfrm>
            <a:prstGeom prst="roundRect">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Connector</a:t>
              </a:r>
              <a:endParaRPr lang="en-US" sz="1400" b="1" dirty="0"/>
            </a:p>
          </p:txBody>
        </p:sp>
        <p:grpSp>
          <p:nvGrpSpPr>
            <p:cNvPr id="12" name="Group 112"/>
            <p:cNvGrpSpPr>
              <a:grpSpLocks/>
            </p:cNvGrpSpPr>
            <p:nvPr/>
          </p:nvGrpSpPr>
          <p:grpSpPr bwMode="auto">
            <a:xfrm>
              <a:off x="2544822" y="1366184"/>
              <a:ext cx="595005" cy="839030"/>
              <a:chOff x="1627782" y="2218004"/>
              <a:chExt cx="1205934" cy="1905276"/>
            </a:xfrm>
          </p:grpSpPr>
          <p:pic>
            <p:nvPicPr>
              <p:cNvPr id="13" name="Picture 3" descr="D:\Andrew\Documents\mysql\Inherited Material\presentations\Oracle Corporate Illustrations\N\NewServer\NewServer.png"/>
              <p:cNvPicPr>
                <a:picLocks noChangeAspect="1" noChangeArrowheads="1"/>
              </p:cNvPicPr>
              <p:nvPr/>
            </p:nvPicPr>
            <p:blipFill>
              <a:blip r:embed="rId3" cstate="print">
                <a:duotone>
                  <a:prstClr val="black"/>
                  <a:schemeClr val="accent4">
                    <a:tint val="45000"/>
                    <a:satMod val="400000"/>
                  </a:schemeClr>
                </a:duotone>
                <a:extLst/>
              </a:blip>
              <a:srcRect/>
              <a:stretch>
                <a:fillRect/>
              </a:stretch>
            </p:blipFill>
            <p:spPr bwMode="auto">
              <a:xfrm>
                <a:off x="1627782" y="2218004"/>
                <a:ext cx="966786" cy="1779587"/>
              </a:xfrm>
              <a:prstGeom prst="rect">
                <a:avLst/>
              </a:prstGeom>
              <a:noFill/>
              <a:extLst/>
            </p:spPr>
          </p:pic>
          <p:pic>
            <p:nvPicPr>
              <p:cNvPr id="14" name="Picture 4" descr="D:\Andrew\Documents\mysql\Inherited Material\presentations\Oracle Corporate Illustrations\D\DataBase\Database.png"/>
              <p:cNvPicPr>
                <a:picLocks noChangeAspect="1" noChangeArrowheads="1"/>
              </p:cNvPicPr>
              <p:nvPr/>
            </p:nvPicPr>
            <p:blipFill>
              <a:blip r:embed="rId4" cstate="print">
                <a:duotone>
                  <a:prstClr val="black"/>
                  <a:schemeClr val="accent4">
                    <a:tint val="45000"/>
                    <a:satMod val="400000"/>
                  </a:schemeClr>
                </a:duotone>
                <a:extLst/>
              </a:blip>
              <a:srcRect/>
              <a:stretch>
                <a:fillRect/>
              </a:stretch>
            </p:blipFill>
            <p:spPr bwMode="auto">
              <a:xfrm>
                <a:off x="2261727" y="3274141"/>
                <a:ext cx="571989" cy="849139"/>
              </a:xfrm>
              <a:prstGeom prst="rect">
                <a:avLst/>
              </a:prstGeom>
              <a:noFill/>
              <a:extLst/>
            </p:spPr>
          </p:pic>
        </p:grpSp>
        <p:sp>
          <p:nvSpPr>
            <p:cNvPr id="15" name="Rounded Rectangle 14"/>
            <p:cNvSpPr/>
            <p:nvPr/>
          </p:nvSpPr>
          <p:spPr>
            <a:xfrm>
              <a:off x="2257858" y="2248893"/>
              <a:ext cx="1040725" cy="291033"/>
            </a:xfrm>
            <a:prstGeom prst="roundRect">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Connector</a:t>
              </a:r>
              <a:endParaRPr lang="en-US" sz="1400" b="1" dirty="0"/>
            </a:p>
          </p:txBody>
        </p:sp>
        <p:pic>
          <p:nvPicPr>
            <p:cNvPr id="17" name="Picture 3" descr="D:\Andrew\Documents\mysql\Inherited Material\presentations\Oracle Corporate Illustrations\N\NewServer\NewServer.png"/>
            <p:cNvPicPr>
              <a:picLocks noChangeAspect="1" noChangeArrowheads="1"/>
            </p:cNvPicPr>
            <p:nvPr/>
          </p:nvPicPr>
          <p:blipFill>
            <a:blip r:embed="rId3" cstate="print">
              <a:duotone>
                <a:prstClr val="black"/>
                <a:schemeClr val="accent4">
                  <a:tint val="45000"/>
                  <a:satMod val="400000"/>
                </a:schemeClr>
              </a:duotone>
              <a:extLst/>
            </a:blip>
            <a:srcRect/>
            <a:stretch>
              <a:fillRect/>
            </a:stretch>
          </p:blipFill>
          <p:spPr bwMode="auto">
            <a:xfrm>
              <a:off x="2368428" y="2574410"/>
              <a:ext cx="477010" cy="783680"/>
            </a:xfrm>
            <a:prstGeom prst="rect">
              <a:avLst/>
            </a:prstGeom>
            <a:noFill/>
            <a:extLst/>
          </p:spPr>
        </p:pic>
        <p:pic>
          <p:nvPicPr>
            <p:cNvPr id="18" name="Picture 4" descr="D:\Andrew\Documents\mysql\Inherited Material\presentations\Oracle Corporate Illustrations\D\DataBase\Database.png"/>
            <p:cNvPicPr>
              <a:picLocks noChangeAspect="1" noChangeArrowheads="1"/>
            </p:cNvPicPr>
            <p:nvPr/>
          </p:nvPicPr>
          <p:blipFill>
            <a:blip r:embed="rId4" cstate="print">
              <a:duotone>
                <a:prstClr val="black"/>
                <a:schemeClr val="accent4">
                  <a:tint val="45000"/>
                  <a:satMod val="400000"/>
                </a:schemeClr>
              </a:duotone>
              <a:extLst/>
            </a:blip>
            <a:srcRect/>
            <a:stretch>
              <a:fillRect/>
            </a:stretch>
          </p:blipFill>
          <p:spPr bwMode="auto">
            <a:xfrm>
              <a:off x="2681215" y="3039503"/>
              <a:ext cx="282218" cy="373937"/>
            </a:xfrm>
            <a:prstGeom prst="rect">
              <a:avLst/>
            </a:prstGeom>
            <a:noFill/>
            <a:extLst/>
          </p:spPr>
        </p:pic>
        <p:sp>
          <p:nvSpPr>
            <p:cNvPr id="19" name="Rounded Rectangle 18"/>
            <p:cNvSpPr/>
            <p:nvPr/>
          </p:nvSpPr>
          <p:spPr>
            <a:xfrm>
              <a:off x="2081464" y="3457119"/>
              <a:ext cx="1040725" cy="291033"/>
            </a:xfrm>
            <a:prstGeom prst="roundRect">
              <a:avLst/>
            </a:pr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b="1" dirty="0" smtClean="0"/>
                <a:t>Connector</a:t>
              </a:r>
              <a:endParaRPr lang="en-US" sz="1400" b="1" dirty="0"/>
            </a:p>
          </p:txBody>
        </p:sp>
      </p:grpSp>
      <p:sp>
        <p:nvSpPr>
          <p:cNvPr id="20" name="Rectangle 19"/>
          <p:cNvSpPr/>
          <p:nvPr/>
        </p:nvSpPr>
        <p:spPr>
          <a:xfrm>
            <a:off x="4268749" y="3060248"/>
            <a:ext cx="3633716" cy="2037227"/>
          </a:xfrm>
          <a:prstGeom prst="rect">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MySQL Fabric</a:t>
            </a:r>
            <a:br>
              <a:rPr lang="en-US" dirty="0" smtClean="0"/>
            </a:br>
            <a:r>
              <a:rPr lang="en-US" dirty="0" smtClean="0"/>
              <a:t>Framework</a:t>
            </a:r>
            <a:endParaRPr lang="en-US" dirty="0"/>
          </a:p>
        </p:txBody>
      </p:sp>
      <p:sp>
        <p:nvSpPr>
          <p:cNvPr id="21" name="Down Arrow Callout 20"/>
          <p:cNvSpPr/>
          <p:nvPr/>
        </p:nvSpPr>
        <p:spPr>
          <a:xfrm>
            <a:off x="4268749" y="2698663"/>
            <a:ext cx="1217119" cy="582065"/>
          </a:xfrm>
          <a:prstGeom prst="downArrowCallout">
            <a:avLst/>
          </a:prstGeom>
          <a:solidFill>
            <a:schemeClr val="accent2">
              <a:lumMod val="40000"/>
              <a:lumOff val="60000"/>
            </a:schemeClr>
          </a:solid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AMQP?</a:t>
            </a:r>
            <a:endParaRPr lang="en-US" dirty="0"/>
          </a:p>
        </p:txBody>
      </p:sp>
      <p:sp>
        <p:nvSpPr>
          <p:cNvPr id="22" name="Down Arrow Callout 21"/>
          <p:cNvSpPr/>
          <p:nvPr/>
        </p:nvSpPr>
        <p:spPr>
          <a:xfrm>
            <a:off x="5477048" y="2698663"/>
            <a:ext cx="1217119" cy="582065"/>
          </a:xfrm>
          <a:prstGeom prst="downArrowCallout">
            <a:avLst/>
          </a:prstGeom>
          <a:solidFill>
            <a:schemeClr val="accent2">
              <a:lumMod val="40000"/>
              <a:lumOff val="60000"/>
            </a:schemeClr>
          </a:solid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MySQL</a:t>
            </a:r>
            <a:endParaRPr lang="en-US" dirty="0"/>
          </a:p>
        </p:txBody>
      </p:sp>
      <p:sp>
        <p:nvSpPr>
          <p:cNvPr id="23" name="Down Arrow Callout 22"/>
          <p:cNvSpPr/>
          <p:nvPr/>
        </p:nvSpPr>
        <p:spPr>
          <a:xfrm>
            <a:off x="6685347" y="2698663"/>
            <a:ext cx="1217119" cy="582065"/>
          </a:xfrm>
          <a:prstGeom prst="downArrowCallout">
            <a:avLst/>
          </a:prstGeom>
          <a:solidFill>
            <a:schemeClr val="accent2">
              <a:lumMod val="40000"/>
              <a:lumOff val="60000"/>
            </a:schemeClr>
          </a:solidFill>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XML-RPC</a:t>
            </a:r>
            <a:endParaRPr lang="en-US" dirty="0"/>
          </a:p>
        </p:txBody>
      </p:sp>
      <p:sp>
        <p:nvSpPr>
          <p:cNvPr id="24" name="Rectangle 23"/>
          <p:cNvSpPr/>
          <p:nvPr/>
        </p:nvSpPr>
        <p:spPr>
          <a:xfrm>
            <a:off x="4268750" y="5088657"/>
            <a:ext cx="1816858" cy="643799"/>
          </a:xfrm>
          <a:prstGeom prst="rect">
            <a:avLst/>
          </a:prstGeom>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Executor</a:t>
            </a:r>
            <a:endParaRPr lang="en-US" dirty="0"/>
          </a:p>
        </p:txBody>
      </p:sp>
      <p:sp>
        <p:nvSpPr>
          <p:cNvPr id="25" name="Rectangle 24"/>
          <p:cNvSpPr/>
          <p:nvPr/>
        </p:nvSpPr>
        <p:spPr>
          <a:xfrm>
            <a:off x="6085609" y="5088657"/>
            <a:ext cx="1816858" cy="643799"/>
          </a:xfrm>
          <a:prstGeom prst="rect">
            <a:avLst/>
          </a:prstGeom>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State Store</a:t>
            </a:r>
            <a:br>
              <a:rPr lang="en-US" dirty="0" smtClean="0"/>
            </a:br>
            <a:r>
              <a:rPr lang="en-US" dirty="0" smtClean="0"/>
              <a:t>(persister)</a:t>
            </a:r>
            <a:endParaRPr lang="en-US" dirty="0"/>
          </a:p>
        </p:txBody>
      </p:sp>
      <p:sp>
        <p:nvSpPr>
          <p:cNvPr id="26" name="Left Arrow Callout 25"/>
          <p:cNvSpPr/>
          <p:nvPr/>
        </p:nvSpPr>
        <p:spPr>
          <a:xfrm>
            <a:off x="7514394" y="3086706"/>
            <a:ext cx="1146563" cy="449777"/>
          </a:xfrm>
          <a:prstGeom prst="leftArrowCallout">
            <a:avLst>
              <a:gd name="adj1" fmla="val 38237"/>
              <a:gd name="adj2" fmla="val 40196"/>
              <a:gd name="adj3" fmla="val 54413"/>
              <a:gd name="adj4" fmla="val 64977"/>
            </a:avLst>
          </a:prstGeom>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Shard</a:t>
            </a:r>
            <a:endParaRPr lang="en-US" dirty="0"/>
          </a:p>
        </p:txBody>
      </p:sp>
      <p:sp>
        <p:nvSpPr>
          <p:cNvPr id="30" name="Left Arrow Callout 29"/>
          <p:cNvSpPr/>
          <p:nvPr/>
        </p:nvSpPr>
        <p:spPr>
          <a:xfrm>
            <a:off x="7514394" y="3536484"/>
            <a:ext cx="1146563" cy="449777"/>
          </a:xfrm>
          <a:prstGeom prst="leftArrowCallout">
            <a:avLst>
              <a:gd name="adj1" fmla="val 38237"/>
              <a:gd name="adj2" fmla="val 40196"/>
              <a:gd name="adj3" fmla="val 54413"/>
              <a:gd name="adj4" fmla="val 64977"/>
            </a:avLst>
          </a:prstGeom>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HA</a:t>
            </a:r>
            <a:endParaRPr lang="en-US" dirty="0"/>
          </a:p>
        </p:txBody>
      </p:sp>
      <p:sp>
        <p:nvSpPr>
          <p:cNvPr id="31" name="Left Arrow Callout 30"/>
          <p:cNvSpPr/>
          <p:nvPr/>
        </p:nvSpPr>
        <p:spPr>
          <a:xfrm>
            <a:off x="7514394" y="4003899"/>
            <a:ext cx="1146563" cy="449777"/>
          </a:xfrm>
          <a:prstGeom prst="leftArrowCallout">
            <a:avLst>
              <a:gd name="adj1" fmla="val 38237"/>
              <a:gd name="adj2" fmla="val 40196"/>
              <a:gd name="adj3" fmla="val 54413"/>
              <a:gd name="adj4" fmla="val 64977"/>
            </a:avLst>
          </a:prstGeom>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err="1" smtClean="0"/>
              <a:t>Prov</a:t>
            </a:r>
            <a:endParaRPr lang="en-US" dirty="0"/>
          </a:p>
        </p:txBody>
      </p:sp>
      <p:sp>
        <p:nvSpPr>
          <p:cNvPr id="32" name="Left Arrow Callout 31"/>
          <p:cNvSpPr/>
          <p:nvPr/>
        </p:nvSpPr>
        <p:spPr>
          <a:xfrm>
            <a:off x="7523214" y="4462495"/>
            <a:ext cx="1146563" cy="449777"/>
          </a:xfrm>
          <a:prstGeom prst="leftArrowCallout">
            <a:avLst>
              <a:gd name="adj1" fmla="val 38237"/>
              <a:gd name="adj2" fmla="val 40196"/>
              <a:gd name="adj3" fmla="val 54413"/>
              <a:gd name="adj4" fmla="val 64977"/>
            </a:avLst>
          </a:prstGeom>
          <a:solidFill>
            <a:srgbClr val="FFFFFF"/>
          </a:solidFill>
          <a:ln>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ln>
                <a:solidFill>
                  <a:schemeClr val="bg1"/>
                </a:solidFill>
              </a:ln>
              <a:solidFill>
                <a:schemeClr val="bg1"/>
              </a:solidFill>
            </a:endParaRPr>
          </a:p>
        </p:txBody>
      </p:sp>
      <p:sp>
        <p:nvSpPr>
          <p:cNvPr id="33" name="Left Arrow Callout 32"/>
          <p:cNvSpPr/>
          <p:nvPr/>
        </p:nvSpPr>
        <p:spPr>
          <a:xfrm rot="612515">
            <a:off x="7984304" y="4570801"/>
            <a:ext cx="1146563" cy="449777"/>
          </a:xfrm>
          <a:prstGeom prst="leftArrowCallout">
            <a:avLst>
              <a:gd name="adj1" fmla="val 38237"/>
              <a:gd name="adj2" fmla="val 40196"/>
              <a:gd name="adj3" fmla="val 54413"/>
              <a:gd name="adj4" fmla="val 64977"/>
            </a:avLst>
          </a:prstGeom>
          <a:solidFill>
            <a:schemeClr val="accent3">
              <a:lumMod val="60000"/>
              <a:lumOff val="4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a:t>
            </a:r>
            <a:endParaRPr lang="en-US" dirty="0"/>
          </a:p>
        </p:txBody>
      </p:sp>
      <p:pic>
        <p:nvPicPr>
          <p:cNvPr id="35"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25102" y="5468634"/>
            <a:ext cx="713981" cy="78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bwMode="auto">
          <a:xfrm>
            <a:off x="10179801" y="5370768"/>
            <a:ext cx="759140" cy="677086"/>
          </a:xfrm>
          <a:prstGeom prst="rect">
            <a:avLst/>
          </a:prstGeom>
          <a:noFill/>
        </p:spPr>
        <p:txBody>
          <a:bodyPr wrap="none" lIns="121899" tIns="60949" rIns="121899" bIns="60949">
            <a:spAutoFit/>
          </a:bodyPr>
          <a:lstStyle/>
          <a:p>
            <a:pPr algn="ctr">
              <a:defRPr/>
            </a:pPr>
            <a:r>
              <a:rPr lang="en-GB" b="1" dirty="0" smtClean="0">
                <a:solidFill>
                  <a:schemeClr val="tx2"/>
                </a:solidFill>
              </a:rPr>
              <a:t>State</a:t>
            </a:r>
            <a:br>
              <a:rPr lang="en-GB" b="1" dirty="0" smtClean="0">
                <a:solidFill>
                  <a:schemeClr val="tx2"/>
                </a:solidFill>
              </a:rPr>
            </a:br>
            <a:r>
              <a:rPr lang="en-GB" b="1" dirty="0" smtClean="0">
                <a:solidFill>
                  <a:schemeClr val="tx2"/>
                </a:solidFill>
              </a:rPr>
              <a:t>Store</a:t>
            </a:r>
            <a:endParaRPr lang="en-GB" b="1" dirty="0">
              <a:solidFill>
                <a:schemeClr val="tx2"/>
              </a:solidFill>
            </a:endParaRPr>
          </a:p>
        </p:txBody>
      </p:sp>
      <p:cxnSp>
        <p:nvCxnSpPr>
          <p:cNvPr id="39" name="Straight Arrow Connector 38"/>
          <p:cNvCxnSpPr>
            <a:stCxn id="25" idx="3"/>
            <a:endCxn id="35" idx="1"/>
          </p:cNvCxnSpPr>
          <p:nvPr/>
        </p:nvCxnSpPr>
        <p:spPr>
          <a:xfrm>
            <a:off x="7902467" y="5410557"/>
            <a:ext cx="1422635" cy="452234"/>
          </a:xfrm>
          <a:prstGeom prst="straightConnector1">
            <a:avLst/>
          </a:prstGeom>
          <a:ln w="47625" cap="sq">
            <a:round/>
            <a:headEnd type="arrow"/>
            <a:tailEnd type="arrow"/>
          </a:ln>
        </p:spPr>
        <p:style>
          <a:lnRef idx="3">
            <a:schemeClr val="accent4"/>
          </a:lnRef>
          <a:fillRef idx="0">
            <a:schemeClr val="accent4"/>
          </a:fillRef>
          <a:effectRef idx="2">
            <a:schemeClr val="accent4"/>
          </a:effectRef>
          <a:fontRef idx="minor">
            <a:schemeClr val="tx1"/>
          </a:fontRef>
        </p:style>
      </p:cxnSp>
      <p:cxnSp>
        <p:nvCxnSpPr>
          <p:cNvPr id="41" name="Elbow Connector 40"/>
          <p:cNvCxnSpPr>
            <a:stCxn id="15" idx="3"/>
            <a:endCxn id="22" idx="0"/>
          </p:cNvCxnSpPr>
          <p:nvPr/>
        </p:nvCxnSpPr>
        <p:spPr>
          <a:xfrm>
            <a:off x="3298583" y="2394410"/>
            <a:ext cx="2787025" cy="304253"/>
          </a:xfrm>
          <a:prstGeom prst="bentConnector2">
            <a:avLst/>
          </a:prstGeom>
          <a:ln w="38100">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15" idx="3"/>
            <a:endCxn id="21" idx="0"/>
          </p:cNvCxnSpPr>
          <p:nvPr/>
        </p:nvCxnSpPr>
        <p:spPr>
          <a:xfrm>
            <a:off x="3298583" y="2394410"/>
            <a:ext cx="1578726" cy="304253"/>
          </a:xfrm>
          <a:prstGeom prst="bentConnector2">
            <a:avLst/>
          </a:prstGeom>
          <a:ln w="38100">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23" idx="0"/>
            <a:endCxn id="9" idx="1"/>
          </p:cNvCxnSpPr>
          <p:nvPr/>
        </p:nvCxnSpPr>
        <p:spPr>
          <a:xfrm rot="5400000" flipH="1" flipV="1">
            <a:off x="8103513" y="1165893"/>
            <a:ext cx="723164" cy="2342377"/>
          </a:xfrm>
          <a:prstGeom prst="bentConnector2">
            <a:avLst/>
          </a:prstGeom>
          <a:ln w="38100">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15" idx="3"/>
            <a:endCxn id="23" idx="0"/>
          </p:cNvCxnSpPr>
          <p:nvPr/>
        </p:nvCxnSpPr>
        <p:spPr>
          <a:xfrm>
            <a:off x="3298583" y="2394410"/>
            <a:ext cx="3995324" cy="304253"/>
          </a:xfrm>
          <a:prstGeom prst="bentConnector2">
            <a:avLst/>
          </a:prstGeom>
          <a:ln w="38100">
            <a:solidFill>
              <a:schemeClr val="accent5"/>
            </a:solidFill>
            <a:miter lim="800000"/>
            <a:headEnd type="arrow"/>
            <a:tailEnd type="arrow"/>
          </a:ln>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6"/>
          <a:stretch>
            <a:fillRect/>
          </a:stretch>
        </p:blipFill>
        <p:spPr>
          <a:xfrm>
            <a:off x="908443" y="4513374"/>
            <a:ext cx="2019711" cy="1485233"/>
          </a:xfrm>
          <a:prstGeom prst="rect">
            <a:avLst/>
          </a:prstGeom>
        </p:spPr>
      </p:pic>
      <p:cxnSp>
        <p:nvCxnSpPr>
          <p:cNvPr id="104" name="Straight Arrow Connector 103"/>
          <p:cNvCxnSpPr>
            <a:stCxn id="19" idx="2"/>
          </p:cNvCxnSpPr>
          <p:nvPr/>
        </p:nvCxnSpPr>
        <p:spPr>
          <a:xfrm flipH="1">
            <a:off x="1569921" y="3748152"/>
            <a:ext cx="1031906" cy="1102385"/>
          </a:xfrm>
          <a:prstGeom prst="straightConnector1">
            <a:avLst/>
          </a:prstGeom>
          <a:ln w="31750" cap="sq">
            <a:solidFill>
              <a:schemeClr val="bg2">
                <a:lumMod val="50000"/>
              </a:schemeClr>
            </a:solidFill>
            <a:round/>
            <a:headEnd type="arrow"/>
            <a:tailEnd type="arrow"/>
          </a:ln>
        </p:spPr>
        <p:style>
          <a:lnRef idx="3">
            <a:schemeClr val="accent4"/>
          </a:lnRef>
          <a:fillRef idx="0">
            <a:schemeClr val="accent4"/>
          </a:fillRef>
          <a:effectRef idx="2">
            <a:schemeClr val="accent4"/>
          </a:effectRef>
          <a:fontRef idx="minor">
            <a:schemeClr val="tx1"/>
          </a:fontRef>
        </p:style>
      </p:cxnSp>
      <p:sp>
        <p:nvSpPr>
          <p:cNvPr id="110" name="TextBox 109"/>
          <p:cNvSpPr txBox="1"/>
          <p:nvPr/>
        </p:nvSpPr>
        <p:spPr bwMode="auto">
          <a:xfrm>
            <a:off x="1524709" y="3962177"/>
            <a:ext cx="611250" cy="400087"/>
          </a:xfrm>
          <a:prstGeom prst="rect">
            <a:avLst/>
          </a:prstGeom>
          <a:noFill/>
        </p:spPr>
        <p:txBody>
          <a:bodyPr wrap="none" lIns="121899" tIns="60949" rIns="121899" bIns="60949">
            <a:spAutoFit/>
          </a:bodyPr>
          <a:lstStyle/>
          <a:p>
            <a:pPr algn="ctr">
              <a:defRPr/>
            </a:pPr>
            <a:r>
              <a:rPr lang="en-GB" b="1" dirty="0" smtClean="0">
                <a:solidFill>
                  <a:schemeClr val="tx2"/>
                </a:solidFill>
              </a:rPr>
              <a:t>SQL</a:t>
            </a:r>
            <a:endParaRPr lang="en-GB" b="1" dirty="0">
              <a:solidFill>
                <a:schemeClr val="tx2"/>
              </a:solidFill>
            </a:endParaRPr>
          </a:p>
        </p:txBody>
      </p:sp>
      <p:sp>
        <p:nvSpPr>
          <p:cNvPr id="7" name="Date Placeholder 6"/>
          <p:cNvSpPr>
            <a:spLocks noGrp="1"/>
          </p:cNvSpPr>
          <p:nvPr>
            <p:ph type="dt" sz="half" idx="10"/>
          </p:nvPr>
        </p:nvSpPr>
        <p:spPr/>
        <p:txBody>
          <a:bodyPr/>
          <a:lstStyle/>
          <a:p>
            <a:r>
              <a:rPr lang="en-GB" smtClean="0"/>
              <a:t>February 2015</a:t>
            </a:r>
            <a:endParaRPr lang="en-GB" dirty="0"/>
          </a:p>
        </p:txBody>
      </p:sp>
      <p:sp>
        <p:nvSpPr>
          <p:cNvPr id="8" name="Footer Placeholder 7"/>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10" name="Slide Number Placeholder 9"/>
          <p:cNvSpPr>
            <a:spLocks noGrp="1"/>
          </p:cNvSpPr>
          <p:nvPr>
            <p:ph type="sldNum" sz="quarter" idx="12"/>
          </p:nvPr>
        </p:nvSpPr>
        <p:spPr/>
        <p:txBody>
          <a:bodyPr/>
          <a:lstStyle/>
          <a:p>
            <a:fld id="{C51EAA63-D034-42AE-91FA-B13B9518C7BE}" type="slidenum">
              <a:rPr lang="en-US" smtClean="0"/>
              <a:pPr/>
              <a:t>24</a:t>
            </a:fld>
            <a:endParaRPr lang="en-US" dirty="0"/>
          </a:p>
        </p:txBody>
      </p:sp>
    </p:spTree>
    <p:extLst>
      <p:ext uri="{BB962C8B-B14F-4D97-AF65-F5344CB8AC3E}">
        <p14:creationId xmlns:p14="http://schemas.microsoft.com/office/powerpoint/2010/main" val="16042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smtClean="0"/>
              <a:t>February 2015</a:t>
            </a:r>
            <a:endParaRPr lang="en-GB" dirty="0"/>
          </a:p>
        </p:txBody>
      </p:sp>
      <p:pic>
        <p:nvPicPr>
          <p:cNvPr id="6" name="Picture 5" descr="shutterstock_92034650)1920.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25</a:t>
            </a:fld>
            <a:endParaRPr lang="en-US" dirty="0"/>
          </a:p>
        </p:txBody>
      </p:sp>
    </p:spTree>
    <p:extLst>
      <p:ext uri="{BB962C8B-B14F-4D97-AF65-F5344CB8AC3E}">
        <p14:creationId xmlns:p14="http://schemas.microsoft.com/office/powerpoint/2010/main" val="2328989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Oracle </a:t>
            </a:r>
            <a:r>
              <a:rPr lang="en-US" dirty="0" smtClean="0"/>
              <a:t>Clusterware unifies </a:t>
            </a:r>
            <a:r>
              <a:rPr lang="en-US" dirty="0"/>
              <a:t>servers in a server farm to form a </a:t>
            </a:r>
            <a:r>
              <a:rPr lang="en-US" dirty="0" smtClean="0"/>
              <a:t>cluster</a:t>
            </a:r>
          </a:p>
          <a:p>
            <a:pPr lvl="1"/>
            <a:r>
              <a:rPr lang="en-US" dirty="0" smtClean="0"/>
              <a:t>At the core of Oracle RAC</a:t>
            </a:r>
          </a:p>
          <a:p>
            <a:r>
              <a:rPr lang="en-US" dirty="0"/>
              <a:t>Oracle Cluster 12c </a:t>
            </a:r>
            <a:r>
              <a:rPr lang="en-US" dirty="0" smtClean="0"/>
              <a:t>includes MySQL </a:t>
            </a:r>
            <a:r>
              <a:rPr lang="en-US" dirty="0"/>
              <a:t>Server 5.6 </a:t>
            </a:r>
            <a:r>
              <a:rPr lang="en-US" dirty="0" smtClean="0"/>
              <a:t>agent</a:t>
            </a:r>
          </a:p>
          <a:p>
            <a:r>
              <a:rPr lang="en-US" dirty="0" smtClean="0"/>
              <a:t>Planned migration and failover of MySQL database</a:t>
            </a:r>
          </a:p>
          <a:p>
            <a:pPr lvl="1"/>
            <a:r>
              <a:rPr lang="en-US" dirty="0" smtClean="0"/>
              <a:t>Hidden from the application</a:t>
            </a:r>
            <a:endParaRPr lang="en-US" dirty="0"/>
          </a:p>
        </p:txBody>
      </p:sp>
      <p:pic>
        <p:nvPicPr>
          <p:cNvPr id="8" name="Content Placeholder 7"/>
          <p:cNvPicPr>
            <a:picLocks noGrp="1" noChangeAspect="1"/>
          </p:cNvPicPr>
          <p:nvPr>
            <p:ph sz="half" idx="2"/>
          </p:nvPr>
        </p:nvPicPr>
        <p:blipFill>
          <a:blip r:embed="rId2"/>
          <a:srcRect l="-30155" r="-30155"/>
          <a:stretch>
            <a:fillRect/>
          </a:stretch>
        </p:blipFill>
        <p:spPr>
          <a:xfrm>
            <a:off x="6246813" y="1524000"/>
            <a:ext cx="5410200" cy="4419600"/>
          </a:xfrm>
        </p:spPr>
      </p:pic>
      <p:sp>
        <p:nvSpPr>
          <p:cNvPr id="4" name="Date Placeholder 3"/>
          <p:cNvSpPr>
            <a:spLocks noGrp="1"/>
          </p:cNvSpPr>
          <p:nvPr>
            <p:ph type="dt" sz="half" idx="10"/>
          </p:nvPr>
        </p:nvSpPr>
        <p:spPr/>
        <p:txBody>
          <a:bodyPr/>
          <a:lstStyle/>
          <a:p>
            <a:r>
              <a:rPr lang="en-GB" smtClean="0"/>
              <a:t>February 2015</a:t>
            </a:r>
            <a:endParaRPr lang="en-GB" dirty="0"/>
          </a:p>
        </p:txBody>
      </p:sp>
      <p:sp>
        <p:nvSpPr>
          <p:cNvPr id="6" name="Title 5"/>
          <p:cNvSpPr>
            <a:spLocks noGrp="1"/>
          </p:cNvSpPr>
          <p:nvPr>
            <p:ph type="title"/>
          </p:nvPr>
        </p:nvSpPr>
        <p:spPr/>
        <p:txBody>
          <a:bodyPr/>
          <a:lstStyle/>
          <a:p>
            <a:r>
              <a:rPr lang="en-US" dirty="0" smtClean="0"/>
              <a:t>MySQL on Oracle Clusterware</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26</a:t>
            </a:fld>
            <a:endParaRPr lang="en-US" dirty="0"/>
          </a:p>
        </p:txBody>
      </p:sp>
      <p:sp>
        <p:nvSpPr>
          <p:cNvPr id="7" name="Footer Placeholder 6"/>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27452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endParaRPr lang="en-US" dirty="0" smtClean="0"/>
          </a:p>
          <a:p>
            <a:pPr marL="0" indent="0">
              <a:buNone/>
            </a:pPr>
            <a:endParaRPr lang="en-US" dirty="0" smtClean="0"/>
          </a:p>
          <a:p>
            <a:r>
              <a:rPr lang="en-US" dirty="0" smtClean="0"/>
              <a:t>Pre</a:t>
            </a:r>
            <a:r>
              <a:rPr lang="en-US" dirty="0"/>
              <a:t>-Installed &amp; Pre-Configured</a:t>
            </a:r>
          </a:p>
          <a:p>
            <a:r>
              <a:rPr lang="en-US" dirty="0"/>
              <a:t>Full Integration &amp; QA Testing</a:t>
            </a:r>
          </a:p>
          <a:p>
            <a:r>
              <a:rPr lang="en-US" dirty="0"/>
              <a:t>Single Point of Support</a:t>
            </a:r>
          </a:p>
          <a:p>
            <a:pPr marL="0" indent="0">
              <a:buNone/>
            </a:pPr>
            <a:endParaRPr lang="en-US" dirty="0"/>
          </a:p>
          <a:p>
            <a:endParaRPr lang="en-US" dirty="0"/>
          </a:p>
          <a:p>
            <a:endParaRPr lang="en-US" dirty="0"/>
          </a:p>
        </p:txBody>
      </p:sp>
      <p:sp>
        <p:nvSpPr>
          <p:cNvPr id="53249" name="Rectangle 2"/>
          <p:cNvSpPr>
            <a:spLocks noGrp="1" noChangeArrowheads="1"/>
          </p:cNvSpPr>
          <p:nvPr>
            <p:ph type="title"/>
          </p:nvPr>
        </p:nvSpPr>
        <p:spPr/>
        <p:txBody>
          <a:bodyPr/>
          <a:lstStyle/>
          <a:p>
            <a:r>
              <a:rPr lang="en-GB" dirty="0" smtClean="0"/>
              <a:t>Oracle VM Template for MySQL</a:t>
            </a:r>
            <a:endParaRPr lang="en-GB" dirty="0"/>
          </a:p>
        </p:txBody>
      </p:sp>
      <p:sp>
        <p:nvSpPr>
          <p:cNvPr id="37" name="Rectangle 53"/>
          <p:cNvSpPr>
            <a:spLocks noChangeArrowheads="1"/>
          </p:cNvSpPr>
          <p:nvPr/>
        </p:nvSpPr>
        <p:spPr bwMode="gray">
          <a:xfrm>
            <a:off x="7933318" y="1459530"/>
            <a:ext cx="4052360" cy="1714500"/>
          </a:xfrm>
          <a:prstGeom prst="rect">
            <a:avLst/>
          </a:prstGeom>
          <a:gradFill rotWithShape="1">
            <a:gsLst>
              <a:gs pos="0">
                <a:srgbClr val="FBFBFB"/>
              </a:gs>
              <a:gs pos="64999">
                <a:srgbClr val="F5F5F5"/>
              </a:gs>
              <a:gs pos="100000">
                <a:srgbClr val="F0F0F0"/>
              </a:gs>
            </a:gsLst>
            <a:lin ang="5400000" scaled="1"/>
          </a:gradFill>
          <a:ln w="9525">
            <a:solidFill>
              <a:schemeClr val="tx2"/>
            </a:solidFill>
            <a:miter lim="800000"/>
            <a:headEnd/>
            <a:tailEnd/>
          </a:ln>
          <a:effectLst>
            <a:outerShdw blurRad="40000" dist="20000" dir="5400000" rotWithShape="0">
              <a:srgbClr val="000000">
                <a:alpha val="37999"/>
              </a:srgbClr>
            </a:outerShdw>
          </a:effectLst>
        </p:spPr>
        <p:txBody>
          <a:bodyPr lIns="121888" tIns="121888" rIns="60944" bIns="60944"/>
          <a:lstStyle/>
          <a:p>
            <a:pPr marL="158723" indent="-158723">
              <a:spcBef>
                <a:spcPts val="400"/>
              </a:spcBef>
              <a:buSzPct val="85000"/>
              <a:buFont typeface="Times" charset="0"/>
              <a:buChar char="•"/>
              <a:defRPr/>
            </a:pPr>
            <a:endParaRPr lang="en-US" sz="1900">
              <a:solidFill>
                <a:srgbClr val="000000"/>
              </a:solidFill>
            </a:endParaRPr>
          </a:p>
        </p:txBody>
      </p:sp>
      <p:sp>
        <p:nvSpPr>
          <p:cNvPr id="53252" name="Isosceles Triangle 15"/>
          <p:cNvSpPr>
            <a:spLocks noChangeArrowheads="1"/>
          </p:cNvSpPr>
          <p:nvPr/>
        </p:nvSpPr>
        <p:spPr bwMode="auto">
          <a:xfrm rot="10800000">
            <a:off x="8053935" y="4434739"/>
            <a:ext cx="3777267" cy="796459"/>
          </a:xfrm>
          <a:prstGeom prst="triangle">
            <a:avLst>
              <a:gd name="adj" fmla="val 50000"/>
            </a:avLst>
          </a:prstGeom>
          <a:gradFill rotWithShape="1">
            <a:gsLst>
              <a:gs pos="0">
                <a:srgbClr val="FFFFFF"/>
              </a:gs>
              <a:gs pos="100000">
                <a:srgbClr val="FF0000"/>
              </a:gs>
            </a:gsLst>
            <a:lin ang="5220000"/>
          </a:gradFill>
          <a:ln>
            <a:noFill/>
          </a:ln>
          <a:extLst>
            <a:ext uri="{91240B29-F687-4f45-9708-019B960494DF}">
              <a14:hiddenLine xmlns:a14="http://schemas.microsoft.com/office/drawing/2010/main" w="9525">
                <a:solidFill>
                  <a:srgbClr val="000000"/>
                </a:solidFill>
                <a:round/>
                <a:headEnd/>
                <a:tailEnd/>
              </a14:hiddenLine>
            </a:ext>
          </a:extLst>
        </p:spPr>
        <p:txBody>
          <a:bodyPr lIns="122745" tIns="61373" rIns="122745" bIns="61373">
            <a:spAutoFit/>
          </a:bodyPr>
          <a:lstStyle/>
          <a:p>
            <a:pPr marL="158723" indent="-158723"/>
            <a:endParaRPr lang="en-US"/>
          </a:p>
        </p:txBody>
      </p:sp>
      <p:grpSp>
        <p:nvGrpSpPr>
          <p:cNvPr id="53253" name="Group 10"/>
          <p:cNvGrpSpPr>
            <a:grpSpLocks/>
          </p:cNvGrpSpPr>
          <p:nvPr/>
        </p:nvGrpSpPr>
        <p:grpSpPr bwMode="auto">
          <a:xfrm>
            <a:off x="8053935" y="3678856"/>
            <a:ext cx="3777267" cy="1038225"/>
            <a:chOff x="635325" y="2336484"/>
            <a:chExt cx="3163967" cy="1778316"/>
          </a:xfrm>
        </p:grpSpPr>
        <p:pic>
          <p:nvPicPr>
            <p:cNvPr id="53288" name="Picture 22"/>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35325" y="2336484"/>
              <a:ext cx="964875" cy="17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9" name="Picture 22"/>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1734871" y="2336484"/>
              <a:ext cx="964875" cy="17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0" name="Picture 22"/>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2834417" y="2336484"/>
              <a:ext cx="964875" cy="17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3254" name="Group 14"/>
          <p:cNvGrpSpPr>
            <a:grpSpLocks/>
          </p:cNvGrpSpPr>
          <p:nvPr/>
        </p:nvGrpSpPr>
        <p:grpSpPr bwMode="auto">
          <a:xfrm>
            <a:off x="8358656" y="4178918"/>
            <a:ext cx="3030277" cy="402181"/>
            <a:chOff x="888919" y="2894584"/>
            <a:chExt cx="2540083" cy="672024"/>
          </a:xfrm>
        </p:grpSpPr>
        <p:sp>
          <p:nvSpPr>
            <p:cNvPr id="44" name="Rectangle 6"/>
            <p:cNvSpPr>
              <a:spLocks noChangeArrowheads="1"/>
            </p:cNvSpPr>
            <p:nvPr/>
          </p:nvSpPr>
          <p:spPr bwMode="auto">
            <a:xfrm>
              <a:off x="888919" y="2894584"/>
              <a:ext cx="2540083" cy="618207"/>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lIns="92075" tIns="46038" rIns="92075" bIns="46038">
              <a:spAutoFit/>
            </a:bodyPr>
            <a:lstStyle/>
            <a:p>
              <a:pPr marL="158723" indent="-158723">
                <a:defRPr/>
              </a:pPr>
              <a:endParaRPr lang="en-US"/>
            </a:p>
          </p:txBody>
        </p:sp>
        <p:sp>
          <p:nvSpPr>
            <p:cNvPr id="45" name="TextBox 13"/>
            <p:cNvSpPr txBox="1">
              <a:spLocks noChangeArrowheads="1"/>
            </p:cNvSpPr>
            <p:nvPr/>
          </p:nvSpPr>
          <p:spPr bwMode="auto">
            <a:xfrm>
              <a:off x="888919" y="2923760"/>
              <a:ext cx="2540083" cy="642848"/>
            </a:xfrm>
            <a:prstGeom prst="rect">
              <a:avLst/>
            </a:prstGeom>
            <a:ln>
              <a:noFill/>
              <a:headEnd/>
              <a:tailEnd/>
            </a:ln>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sz="1900" dirty="0"/>
                <a:t>Oracle VM Servers</a:t>
              </a:r>
            </a:p>
          </p:txBody>
        </p:sp>
      </p:grpSp>
      <p:sp>
        <p:nvSpPr>
          <p:cNvPr id="53255" name="TextBox 9"/>
          <p:cNvSpPr txBox="1">
            <a:spLocks noChangeArrowheads="1"/>
          </p:cNvSpPr>
          <p:nvPr/>
        </p:nvSpPr>
        <p:spPr bwMode="auto">
          <a:xfrm>
            <a:off x="8096258" y="3247057"/>
            <a:ext cx="3777267" cy="41547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algn="ctr" eaLnBrk="1" hangingPunct="1"/>
            <a:r>
              <a:rPr lang="en-US" sz="1900">
                <a:solidFill>
                  <a:schemeClr val="bg1"/>
                </a:solidFill>
                <a:ea typeface="MS PGothic" charset="0"/>
                <a:cs typeface="MS PGothic" charset="0"/>
              </a:rPr>
              <a:t>Oracle VM Server Pool</a:t>
            </a:r>
          </a:p>
        </p:txBody>
      </p:sp>
      <p:sp>
        <p:nvSpPr>
          <p:cNvPr id="47" name="Rectangle 53"/>
          <p:cNvSpPr>
            <a:spLocks noChangeArrowheads="1"/>
          </p:cNvSpPr>
          <p:nvPr/>
        </p:nvSpPr>
        <p:spPr bwMode="gray">
          <a:xfrm>
            <a:off x="8832666" y="4893292"/>
            <a:ext cx="2389095" cy="207963"/>
          </a:xfrm>
          <a:prstGeom prst="rect">
            <a:avLst/>
          </a:prstGeom>
          <a:solidFill>
            <a:srgbClr val="FBFBFB"/>
          </a:solidFill>
          <a:ln w="9525">
            <a:solidFill>
              <a:schemeClr val="bg2"/>
            </a:solidFill>
            <a:miter lim="800000"/>
            <a:headEnd/>
            <a:tailEnd/>
          </a:ln>
          <a:effectLst>
            <a:outerShdw blurRad="40000" dist="20000" dir="5400000" rotWithShape="0">
              <a:srgbClr val="000000">
                <a:alpha val="37999"/>
              </a:srgbClr>
            </a:outerShdw>
          </a:effectLst>
        </p:spPr>
        <p:txBody>
          <a:bodyPr lIns="121888" tIns="121888" rIns="60944" bIns="60944"/>
          <a:lstStyle/>
          <a:p>
            <a:pPr marL="158723" indent="-158723">
              <a:buSzPct val="85000"/>
              <a:defRPr/>
            </a:pPr>
            <a:endParaRPr lang="en-US" sz="1300" dirty="0">
              <a:solidFill>
                <a:schemeClr val="dk1"/>
              </a:solidFill>
            </a:endParaRPr>
          </a:p>
        </p:txBody>
      </p:sp>
      <p:sp>
        <p:nvSpPr>
          <p:cNvPr id="53257" name="TextBox 19"/>
          <p:cNvSpPr txBox="1">
            <a:spLocks noChangeArrowheads="1"/>
          </p:cNvSpPr>
          <p:nvPr/>
        </p:nvSpPr>
        <p:spPr bwMode="auto">
          <a:xfrm>
            <a:off x="9505590" y="4734331"/>
            <a:ext cx="1168096"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eaLnBrk="1" hangingPunct="1"/>
            <a:r>
              <a:rPr lang="en-US" sz="2100" b="1" dirty="0">
                <a:ea typeface="MS PGothic" charset="0"/>
                <a:cs typeface="MS PGothic" charset="0"/>
              </a:rPr>
              <a:t>ocfs2</a:t>
            </a:r>
          </a:p>
        </p:txBody>
      </p:sp>
      <p:grpSp>
        <p:nvGrpSpPr>
          <p:cNvPr id="53258" name="Group 31"/>
          <p:cNvGrpSpPr>
            <a:grpSpLocks/>
          </p:cNvGrpSpPr>
          <p:nvPr/>
        </p:nvGrpSpPr>
        <p:grpSpPr bwMode="auto">
          <a:xfrm>
            <a:off x="6140764" y="2280269"/>
            <a:ext cx="1371243" cy="1686709"/>
            <a:chOff x="4403742" y="4475870"/>
            <a:chExt cx="1387458" cy="2274249"/>
          </a:xfrm>
        </p:grpSpPr>
        <p:sp>
          <p:nvSpPr>
            <p:cNvPr id="50" name="Rectangle 53"/>
            <p:cNvSpPr>
              <a:spLocks noChangeArrowheads="1"/>
            </p:cNvSpPr>
            <p:nvPr/>
          </p:nvSpPr>
          <p:spPr bwMode="gray">
            <a:xfrm>
              <a:off x="4418731" y="4475870"/>
              <a:ext cx="1372469" cy="1549709"/>
            </a:xfrm>
            <a:prstGeom prst="rect">
              <a:avLst/>
            </a:prstGeom>
            <a:gradFill rotWithShape="1">
              <a:gsLst>
                <a:gs pos="0">
                  <a:srgbClr val="FBFBFB"/>
                </a:gs>
                <a:gs pos="64999">
                  <a:srgbClr val="F5F5F5"/>
                </a:gs>
                <a:gs pos="100000">
                  <a:srgbClr val="F0F0F0"/>
                </a:gs>
              </a:gsLst>
              <a:lin ang="5400000" scaled="1"/>
            </a:gradFill>
            <a:ln w="9525">
              <a:solidFill>
                <a:schemeClr val="tx2"/>
              </a:solidFill>
              <a:miter lim="800000"/>
              <a:headEnd/>
              <a:tailEnd/>
            </a:ln>
            <a:effectLst>
              <a:outerShdw blurRad="40000" dist="20000" dir="5400000" rotWithShape="0">
                <a:srgbClr val="000000">
                  <a:alpha val="37999"/>
                </a:srgbClr>
              </a:outerShdw>
            </a:effectLst>
          </p:spPr>
          <p:txBody>
            <a:bodyPr lIns="91432" tIns="91432" rIns="45716" bIns="45716"/>
            <a:lstStyle/>
            <a:p>
              <a:pPr marL="158723" indent="-158723">
                <a:spcBef>
                  <a:spcPts val="400"/>
                </a:spcBef>
                <a:buSzPct val="85000"/>
                <a:buFont typeface="Times" charset="0"/>
                <a:buChar char="•"/>
                <a:defRPr/>
              </a:pPr>
              <a:endParaRPr lang="en-US" sz="1900">
                <a:solidFill>
                  <a:srgbClr val="000000"/>
                </a:solidFill>
              </a:endParaRPr>
            </a:p>
          </p:txBody>
        </p:sp>
        <p:grpSp>
          <p:nvGrpSpPr>
            <p:cNvPr id="53283" name="Group 29"/>
            <p:cNvGrpSpPr>
              <a:grpSpLocks/>
            </p:cNvGrpSpPr>
            <p:nvPr/>
          </p:nvGrpSpPr>
          <p:grpSpPr bwMode="auto">
            <a:xfrm>
              <a:off x="4403742" y="4505209"/>
              <a:ext cx="1371600" cy="2244910"/>
              <a:chOff x="4441842" y="4505209"/>
              <a:chExt cx="1371600" cy="2244910"/>
            </a:xfrm>
          </p:grpSpPr>
          <p:pic>
            <p:nvPicPr>
              <p:cNvPr id="53284"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505209"/>
                <a:ext cx="990600" cy="1087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85" name="TextBox 26"/>
              <p:cNvSpPr txBox="1">
                <a:spLocks noChangeArrowheads="1"/>
              </p:cNvSpPr>
              <p:nvPr/>
            </p:nvSpPr>
            <p:spPr bwMode="auto">
              <a:xfrm>
                <a:off x="4441842" y="5961645"/>
                <a:ext cx="1371600" cy="78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algn="ctr" eaLnBrk="1" hangingPunct="1"/>
                <a:r>
                  <a:rPr lang="en-US" sz="1600" b="1">
                    <a:ea typeface="MS PGothic" charset="0"/>
                    <a:cs typeface="MS PGothic" charset="0"/>
                  </a:rPr>
                  <a:t>Oracle VM Manager</a:t>
                </a:r>
              </a:p>
            </p:txBody>
          </p:sp>
        </p:grpSp>
      </p:grpSp>
      <p:sp>
        <p:nvSpPr>
          <p:cNvPr id="54" name="Line 101"/>
          <p:cNvSpPr>
            <a:spLocks noChangeShapeType="1"/>
          </p:cNvSpPr>
          <p:nvPr/>
        </p:nvSpPr>
        <p:spPr bwMode="auto">
          <a:xfrm flipV="1">
            <a:off x="7512007" y="2359644"/>
            <a:ext cx="524797" cy="317500"/>
          </a:xfrm>
          <a:prstGeom prst="line">
            <a:avLst/>
          </a:prstGeom>
          <a:noFill/>
          <a:ln w="31750" cap="flat" cmpd="sng" algn="ctr">
            <a:solidFill>
              <a:schemeClr val="tx1">
                <a:lumMod val="65000"/>
                <a:lumOff val="35000"/>
              </a:schemeClr>
            </a:solidFill>
            <a:prstDash val="sysDot"/>
            <a:round/>
            <a:headEnd type="none" w="med" len="med"/>
            <a:tailEnd type="triangle" w="med" len="sm"/>
          </a:ln>
        </p:spPr>
        <p:txBody>
          <a:bodyPr lIns="121899" tIns="60949" rIns="121899" bIns="60949"/>
          <a:lstStyle/>
          <a:p>
            <a:pPr>
              <a:defRPr/>
            </a:pPr>
            <a:endParaRPr lang="en-US">
              <a:latin typeface="Arial" pitchFamily="-112" charset="0"/>
              <a:ea typeface="ＭＳ Ｐゴシック" pitchFamily="-112" charset="-128"/>
              <a:cs typeface="ＭＳ Ｐゴシック" pitchFamily="-112" charset="-128"/>
            </a:endParaRPr>
          </a:p>
        </p:txBody>
      </p:sp>
      <p:pic>
        <p:nvPicPr>
          <p:cNvPr id="53260" name="Picture 2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56813" y="2777156"/>
            <a:ext cx="42110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8046" y="5512419"/>
            <a:ext cx="1220998"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53262" name="Group 36"/>
          <p:cNvGrpSpPr>
            <a:grpSpLocks/>
          </p:cNvGrpSpPr>
          <p:nvPr/>
        </p:nvGrpSpPr>
        <p:grpSpPr bwMode="auto">
          <a:xfrm>
            <a:off x="8737441" y="5140722"/>
            <a:ext cx="2386978" cy="415498"/>
            <a:chOff x="1846966" y="5479839"/>
            <a:chExt cx="1791538" cy="416011"/>
          </a:xfrm>
        </p:grpSpPr>
        <p:sp>
          <p:nvSpPr>
            <p:cNvPr id="58" name="Rectangle 53"/>
            <p:cNvSpPr>
              <a:spLocks noChangeArrowheads="1"/>
            </p:cNvSpPr>
            <p:nvPr/>
          </p:nvSpPr>
          <p:spPr bwMode="gray">
            <a:xfrm>
              <a:off x="1846966" y="5627868"/>
              <a:ext cx="1791538" cy="208219"/>
            </a:xfrm>
            <a:prstGeom prst="rect">
              <a:avLst/>
            </a:prstGeom>
            <a:solidFill>
              <a:srgbClr val="FBFBFB"/>
            </a:solidFill>
            <a:ln w="9525">
              <a:solidFill>
                <a:schemeClr val="bg2"/>
              </a:solidFill>
              <a:miter lim="800000"/>
              <a:headEnd/>
              <a:tailEnd/>
            </a:ln>
            <a:effectLst>
              <a:outerShdw blurRad="40000" dist="20000" dir="5400000" rotWithShape="0">
                <a:srgbClr val="000000">
                  <a:alpha val="37999"/>
                </a:srgbClr>
              </a:outerShdw>
            </a:effectLst>
          </p:spPr>
          <p:txBody>
            <a:bodyPr lIns="91432" tIns="91432" rIns="45716" bIns="45716"/>
            <a:lstStyle/>
            <a:p>
              <a:pPr marL="158723" indent="-158723">
                <a:buSzPct val="85000"/>
                <a:defRPr/>
              </a:pPr>
              <a:endParaRPr lang="en-US" sz="1300" dirty="0">
                <a:solidFill>
                  <a:schemeClr val="dk1"/>
                </a:solidFill>
              </a:endParaRPr>
            </a:p>
          </p:txBody>
        </p:sp>
        <p:sp>
          <p:nvSpPr>
            <p:cNvPr id="53281" name="TextBox 34"/>
            <p:cNvSpPr txBox="1">
              <a:spLocks noChangeArrowheads="1"/>
            </p:cNvSpPr>
            <p:nvPr/>
          </p:nvSpPr>
          <p:spPr bwMode="auto">
            <a:xfrm>
              <a:off x="1846966" y="5479839"/>
              <a:ext cx="1791537" cy="41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algn="ctr" eaLnBrk="1" hangingPunct="1"/>
              <a:r>
                <a:rPr lang="en-US" sz="2100" b="1" dirty="0" err="1">
                  <a:ea typeface="MS PGothic" charset="0"/>
                  <a:cs typeface="MS PGothic" charset="0"/>
                </a:rPr>
                <a:t>iSCSI</a:t>
              </a:r>
              <a:r>
                <a:rPr lang="en-US" sz="2100" b="1" dirty="0">
                  <a:ea typeface="MS PGothic" charset="0"/>
                  <a:cs typeface="MS PGothic" charset="0"/>
                </a:rPr>
                <a:t> / FC-AL</a:t>
              </a:r>
            </a:p>
          </p:txBody>
        </p:sp>
      </p:grpSp>
      <p:grpSp>
        <p:nvGrpSpPr>
          <p:cNvPr id="53263" name="Group 40"/>
          <p:cNvGrpSpPr>
            <a:grpSpLocks/>
          </p:cNvGrpSpPr>
          <p:nvPr/>
        </p:nvGrpSpPr>
        <p:grpSpPr bwMode="auto">
          <a:xfrm>
            <a:off x="8020080" y="1511920"/>
            <a:ext cx="1123658" cy="1608137"/>
            <a:chOff x="2337485" y="3360077"/>
            <a:chExt cx="842963" cy="1607573"/>
          </a:xfrm>
        </p:grpSpPr>
        <p:sp>
          <p:nvSpPr>
            <p:cNvPr id="53275" name="Rectangle 54"/>
            <p:cNvSpPr>
              <a:spLocks noChangeArrowheads="1"/>
            </p:cNvSpPr>
            <p:nvPr/>
          </p:nvSpPr>
          <p:spPr bwMode="gray">
            <a:xfrm>
              <a:off x="2337485" y="3360077"/>
              <a:ext cx="842963" cy="1607573"/>
            </a:xfrm>
            <a:prstGeom prst="rect">
              <a:avLst/>
            </a:prstGeom>
            <a:solidFill>
              <a:schemeClr val="accent1"/>
            </a:solidFill>
            <a:ln w="12700">
              <a:solidFill>
                <a:schemeClr val="bg2"/>
              </a:solidFill>
              <a:miter lim="800000"/>
              <a:headEnd/>
              <a:tailEnd/>
            </a:ln>
          </p:spPr>
          <p:txBody>
            <a:bodyPr lIns="91432" tIns="91432" rIns="45716" bIns="45716"/>
            <a:lstStyle/>
            <a:p>
              <a:r>
                <a:rPr lang="en-US" sz="1500" b="1">
                  <a:solidFill>
                    <a:srgbClr val="FFFFFF"/>
                  </a:solidFill>
                  <a:cs typeface="Arial" charset="0"/>
                </a:rPr>
                <a:t>Oracle VM</a:t>
              </a:r>
            </a:p>
          </p:txBody>
        </p:sp>
        <p:sp>
          <p:nvSpPr>
            <p:cNvPr id="62" name="Rectangle 53"/>
            <p:cNvSpPr>
              <a:spLocks noChangeArrowheads="1"/>
            </p:cNvSpPr>
            <p:nvPr/>
          </p:nvSpPr>
          <p:spPr bwMode="gray">
            <a:xfrm>
              <a:off x="2413685" y="3696509"/>
              <a:ext cx="690563" cy="1207663"/>
            </a:xfrm>
            <a:prstGeom prst="rect">
              <a:avLst/>
            </a:prstGeom>
            <a:gradFill rotWithShape="1">
              <a:gsLst>
                <a:gs pos="0">
                  <a:srgbClr val="FBFBFB"/>
                </a:gs>
                <a:gs pos="64999">
                  <a:srgbClr val="F5F5F5"/>
                </a:gs>
                <a:gs pos="100000">
                  <a:srgbClr val="F0F0F0"/>
                </a:gs>
              </a:gsLst>
              <a:lin ang="5400000" scaled="1"/>
            </a:gradFill>
            <a:ln w="9525">
              <a:solidFill>
                <a:srgbClr val="BCBCBC"/>
              </a:solidFill>
              <a:miter lim="800000"/>
              <a:headEnd/>
              <a:tailEnd/>
            </a:ln>
            <a:effectLst>
              <a:outerShdw blurRad="40000" dist="20000" dir="5400000" rotWithShape="0">
                <a:srgbClr val="000000">
                  <a:alpha val="37999"/>
                </a:srgbClr>
              </a:outerShdw>
            </a:effectLst>
          </p:spPr>
          <p:txBody>
            <a:bodyPr lIns="91432" tIns="91432" rIns="45716" bIns="45716"/>
            <a:lstStyle/>
            <a:p>
              <a:pPr marL="158723" indent="-158723">
                <a:spcBef>
                  <a:spcPts val="400"/>
                </a:spcBef>
                <a:buSzPct val="85000"/>
                <a:buFont typeface="Times" charset="0"/>
                <a:buChar char="•"/>
                <a:defRPr/>
              </a:pPr>
              <a:endParaRPr lang="en-US" sz="1900">
                <a:solidFill>
                  <a:srgbClr val="000000"/>
                </a:solidFill>
              </a:endParaRPr>
            </a:p>
          </p:txBody>
        </p:sp>
        <p:pic>
          <p:nvPicPr>
            <p:cNvPr id="53277" name="Picture 4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24708" y="4437788"/>
              <a:ext cx="393054" cy="44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8" name="Picture 4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32802" y="4141164"/>
              <a:ext cx="635432"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9" name="Picture 6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432395" y="3721980"/>
              <a:ext cx="659357" cy="34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64" name="AutoShape 18"/>
          <p:cNvSpPr>
            <a:spLocks noChangeArrowheads="1"/>
          </p:cNvSpPr>
          <p:nvPr/>
        </p:nvSpPr>
        <p:spPr bwMode="auto">
          <a:xfrm>
            <a:off x="9241079" y="2329481"/>
            <a:ext cx="1409333" cy="255588"/>
          </a:xfrm>
          <a:prstGeom prst="leftRightArrow">
            <a:avLst>
              <a:gd name="adj1" fmla="val 50000"/>
              <a:gd name="adj2" fmla="val 91791"/>
            </a:avLst>
          </a:prstGeom>
          <a:solidFill>
            <a:srgbClr val="FD0101"/>
          </a:solidFill>
          <a:ln w="9525">
            <a:solidFill>
              <a:schemeClr val="tx1"/>
            </a:solidFill>
            <a:miter lim="800000"/>
            <a:headEnd/>
            <a:tailEnd/>
          </a:ln>
        </p:spPr>
        <p:txBody>
          <a:bodyPr wrap="none" lIns="121899" tIns="60949" rIns="121899" bIns="60949" anchor="ctr"/>
          <a:lstStyle/>
          <a:p>
            <a:pPr algn="ctr"/>
            <a:endParaRPr lang="en-US" sz="1500" b="1">
              <a:solidFill>
                <a:schemeClr val="bg1"/>
              </a:solidFill>
            </a:endParaRPr>
          </a:p>
        </p:txBody>
      </p:sp>
      <p:sp>
        <p:nvSpPr>
          <p:cNvPr id="53265" name="TextBox 71"/>
          <p:cNvSpPr txBox="1">
            <a:spLocks noChangeArrowheads="1"/>
          </p:cNvSpPr>
          <p:nvPr/>
        </p:nvSpPr>
        <p:spPr bwMode="auto">
          <a:xfrm>
            <a:off x="9143737" y="2612055"/>
            <a:ext cx="1663267" cy="533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algn="ctr" eaLnBrk="1" hangingPunct="1"/>
            <a:r>
              <a:rPr lang="en-US" sz="1300" b="1">
                <a:ea typeface="MS PGothic" charset="0"/>
                <a:cs typeface="MS PGothic" charset="0"/>
              </a:rPr>
              <a:t>Secure Live Migration (SSL)</a:t>
            </a:r>
          </a:p>
        </p:txBody>
      </p:sp>
      <p:sp>
        <p:nvSpPr>
          <p:cNvPr id="68" name="Line 101"/>
          <p:cNvSpPr>
            <a:spLocks noChangeShapeType="1"/>
          </p:cNvSpPr>
          <p:nvPr/>
        </p:nvSpPr>
        <p:spPr bwMode="auto">
          <a:xfrm>
            <a:off x="7512007" y="3047031"/>
            <a:ext cx="524797" cy="295275"/>
          </a:xfrm>
          <a:prstGeom prst="line">
            <a:avLst/>
          </a:prstGeom>
          <a:noFill/>
          <a:ln w="31750" cap="flat" cmpd="sng" algn="ctr">
            <a:solidFill>
              <a:schemeClr val="tx1">
                <a:lumMod val="65000"/>
                <a:lumOff val="35000"/>
              </a:schemeClr>
            </a:solidFill>
            <a:prstDash val="sysDot"/>
            <a:round/>
            <a:headEnd type="none" w="med" len="med"/>
            <a:tailEnd type="triangle" w="med" len="sm"/>
          </a:ln>
        </p:spPr>
        <p:txBody>
          <a:bodyPr lIns="121899" tIns="60949" rIns="121899" bIns="60949"/>
          <a:lstStyle/>
          <a:p>
            <a:pPr>
              <a:defRPr/>
            </a:pPr>
            <a:endParaRPr lang="en-US">
              <a:latin typeface="Arial" pitchFamily="-112" charset="0"/>
              <a:ea typeface="ＭＳ Ｐゴシック" pitchFamily="-112" charset="-128"/>
              <a:cs typeface="ＭＳ Ｐゴシック" pitchFamily="-112" charset="-128"/>
            </a:endParaRPr>
          </a:p>
        </p:txBody>
      </p:sp>
      <p:grpSp>
        <p:nvGrpSpPr>
          <p:cNvPr id="53267" name="Group 41"/>
          <p:cNvGrpSpPr>
            <a:grpSpLocks/>
          </p:cNvGrpSpPr>
          <p:nvPr/>
        </p:nvGrpSpPr>
        <p:grpSpPr bwMode="auto">
          <a:xfrm>
            <a:off x="10760448" y="1511920"/>
            <a:ext cx="1123657" cy="1608137"/>
            <a:chOff x="2337485" y="3360077"/>
            <a:chExt cx="842963" cy="1607573"/>
          </a:xfrm>
        </p:grpSpPr>
        <p:sp>
          <p:nvSpPr>
            <p:cNvPr id="53270" name="Rectangle 54"/>
            <p:cNvSpPr>
              <a:spLocks noChangeArrowheads="1"/>
            </p:cNvSpPr>
            <p:nvPr/>
          </p:nvSpPr>
          <p:spPr bwMode="gray">
            <a:xfrm>
              <a:off x="2337485" y="3360077"/>
              <a:ext cx="842963" cy="1607573"/>
            </a:xfrm>
            <a:prstGeom prst="rect">
              <a:avLst/>
            </a:prstGeom>
            <a:solidFill>
              <a:schemeClr val="accent1"/>
            </a:solidFill>
            <a:ln w="12700">
              <a:solidFill>
                <a:schemeClr val="bg2"/>
              </a:solidFill>
              <a:miter lim="800000"/>
              <a:headEnd/>
              <a:tailEnd/>
            </a:ln>
          </p:spPr>
          <p:txBody>
            <a:bodyPr lIns="91432" tIns="91432" rIns="45716" bIns="45716"/>
            <a:lstStyle/>
            <a:p>
              <a:r>
                <a:rPr lang="en-US" sz="1500" b="1">
                  <a:solidFill>
                    <a:srgbClr val="FFFFFF"/>
                  </a:solidFill>
                  <a:cs typeface="Arial" charset="0"/>
                </a:rPr>
                <a:t>Oracle VM</a:t>
              </a:r>
            </a:p>
          </p:txBody>
        </p:sp>
        <p:sp>
          <p:nvSpPr>
            <p:cNvPr id="71" name="Rectangle 53"/>
            <p:cNvSpPr>
              <a:spLocks noChangeArrowheads="1"/>
            </p:cNvSpPr>
            <p:nvPr/>
          </p:nvSpPr>
          <p:spPr bwMode="gray">
            <a:xfrm>
              <a:off x="2413685" y="3696509"/>
              <a:ext cx="690563" cy="1207663"/>
            </a:xfrm>
            <a:prstGeom prst="rect">
              <a:avLst/>
            </a:prstGeom>
            <a:gradFill rotWithShape="1">
              <a:gsLst>
                <a:gs pos="0">
                  <a:srgbClr val="FBFBFB"/>
                </a:gs>
                <a:gs pos="64999">
                  <a:srgbClr val="F5F5F5"/>
                </a:gs>
                <a:gs pos="100000">
                  <a:srgbClr val="F0F0F0"/>
                </a:gs>
              </a:gsLst>
              <a:lin ang="5400000" scaled="1"/>
            </a:gradFill>
            <a:ln w="9525">
              <a:solidFill>
                <a:srgbClr val="BCBCBC"/>
              </a:solidFill>
              <a:miter lim="800000"/>
              <a:headEnd/>
              <a:tailEnd/>
            </a:ln>
            <a:effectLst>
              <a:outerShdw blurRad="40000" dist="20000" dir="5400000" rotWithShape="0">
                <a:srgbClr val="000000">
                  <a:alpha val="37999"/>
                </a:srgbClr>
              </a:outerShdw>
            </a:effectLst>
          </p:spPr>
          <p:txBody>
            <a:bodyPr lIns="91432" tIns="91432" rIns="45716" bIns="45716"/>
            <a:lstStyle/>
            <a:p>
              <a:pPr marL="158723" indent="-158723">
                <a:spcBef>
                  <a:spcPts val="400"/>
                </a:spcBef>
                <a:buSzPct val="85000"/>
                <a:buFont typeface="Times" charset="0"/>
                <a:buChar char="•"/>
                <a:defRPr/>
              </a:pPr>
              <a:endParaRPr lang="en-US" sz="1900">
                <a:solidFill>
                  <a:srgbClr val="000000"/>
                </a:solidFill>
              </a:endParaRPr>
            </a:p>
          </p:txBody>
        </p:sp>
        <p:pic>
          <p:nvPicPr>
            <p:cNvPr id="53272" name="Picture 4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424708" y="4437788"/>
              <a:ext cx="393054" cy="44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3" name="Picture 4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432802" y="4141164"/>
              <a:ext cx="635432" cy="3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4" name="Picture 6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432395" y="3721980"/>
              <a:ext cx="659357" cy="34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68" name="TextBox 71"/>
          <p:cNvSpPr txBox="1">
            <a:spLocks noChangeArrowheads="1"/>
          </p:cNvSpPr>
          <p:nvPr/>
        </p:nvSpPr>
        <p:spPr bwMode="auto">
          <a:xfrm>
            <a:off x="9056976" y="1686543"/>
            <a:ext cx="176484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spAutoFit/>
          </a:bodyPr>
          <a:lstStyle>
            <a:lvl1pPr eaLnBrk="0" hangingPunct="0">
              <a:defRPr sz="2800">
                <a:solidFill>
                  <a:schemeClr val="tx1"/>
                </a:solidFill>
                <a:latin typeface="Arial" charset="0"/>
                <a:ea typeface="ＭＳ Ｐゴシック" charset="0"/>
                <a:cs typeface="ＭＳ Ｐゴシック" charset="0"/>
              </a:defRPr>
            </a:lvl1pPr>
            <a:lvl2pPr marL="742950" indent="-285750" eaLnBrk="0" hangingPunct="0">
              <a:defRPr sz="2800">
                <a:solidFill>
                  <a:schemeClr val="tx1"/>
                </a:solidFill>
                <a:latin typeface="Arial" charset="0"/>
                <a:ea typeface="ＭＳ Ｐゴシック" charset="0"/>
              </a:defRPr>
            </a:lvl2pPr>
            <a:lvl3pPr marL="1143000" indent="-228600" eaLnBrk="0" hangingPunct="0">
              <a:defRPr sz="2800">
                <a:solidFill>
                  <a:schemeClr val="tx1"/>
                </a:solidFill>
                <a:latin typeface="Arial" charset="0"/>
                <a:ea typeface="ＭＳ Ｐゴシック" charset="0"/>
              </a:defRPr>
            </a:lvl3pPr>
            <a:lvl4pPr marL="1600200" indent="-228600" eaLnBrk="0" hangingPunct="0">
              <a:defRPr sz="2800">
                <a:solidFill>
                  <a:schemeClr val="tx1"/>
                </a:solidFill>
                <a:latin typeface="Arial" charset="0"/>
                <a:ea typeface="ＭＳ Ｐゴシック" charset="0"/>
              </a:defRPr>
            </a:lvl4pPr>
            <a:lvl5pPr marL="2057400" indent="-228600" eaLnBrk="0" hangingPunct="0">
              <a:defRPr sz="2800">
                <a:solidFill>
                  <a:schemeClr val="tx1"/>
                </a:solidFill>
                <a:latin typeface="Arial" charset="0"/>
                <a:ea typeface="ＭＳ Ｐゴシック" charset="0"/>
              </a:defRPr>
            </a:lvl5pPr>
            <a:lvl6pPr marL="2514600" indent="-228600" eaLnBrk="0" fontAlgn="base" hangingPunct="0">
              <a:spcBef>
                <a:spcPct val="0"/>
              </a:spcBef>
              <a:spcAft>
                <a:spcPct val="0"/>
              </a:spcAft>
              <a:defRPr sz="2800">
                <a:solidFill>
                  <a:schemeClr val="tx1"/>
                </a:solidFill>
                <a:latin typeface="Arial" charset="0"/>
                <a:ea typeface="ＭＳ Ｐゴシック" charset="0"/>
              </a:defRPr>
            </a:lvl6pPr>
            <a:lvl7pPr marL="2971800" indent="-228600" eaLnBrk="0" fontAlgn="base" hangingPunct="0">
              <a:spcBef>
                <a:spcPct val="0"/>
              </a:spcBef>
              <a:spcAft>
                <a:spcPct val="0"/>
              </a:spcAft>
              <a:defRPr sz="2800">
                <a:solidFill>
                  <a:schemeClr val="tx1"/>
                </a:solidFill>
                <a:latin typeface="Arial" charset="0"/>
                <a:ea typeface="ＭＳ Ｐゴシック" charset="0"/>
              </a:defRPr>
            </a:lvl7pPr>
            <a:lvl8pPr marL="3429000" indent="-228600" eaLnBrk="0" fontAlgn="base" hangingPunct="0">
              <a:spcBef>
                <a:spcPct val="0"/>
              </a:spcBef>
              <a:spcAft>
                <a:spcPct val="0"/>
              </a:spcAft>
              <a:defRPr sz="2800">
                <a:solidFill>
                  <a:schemeClr val="tx1"/>
                </a:solidFill>
                <a:latin typeface="Arial" charset="0"/>
                <a:ea typeface="ＭＳ Ｐゴシック" charset="0"/>
              </a:defRPr>
            </a:lvl8pPr>
            <a:lvl9pPr marL="3886200" indent="-228600" eaLnBrk="0" fontAlgn="base" hangingPunct="0">
              <a:spcBef>
                <a:spcPct val="0"/>
              </a:spcBef>
              <a:spcAft>
                <a:spcPct val="0"/>
              </a:spcAft>
              <a:defRPr sz="2800">
                <a:solidFill>
                  <a:schemeClr val="tx1"/>
                </a:solidFill>
                <a:latin typeface="Arial" charset="0"/>
                <a:ea typeface="ＭＳ Ｐゴシック" charset="0"/>
              </a:defRPr>
            </a:lvl9pPr>
          </a:lstStyle>
          <a:p>
            <a:pPr algn="ctr" eaLnBrk="1" hangingPunct="1"/>
            <a:r>
              <a:rPr lang="en-US" sz="1300" b="1">
                <a:ea typeface="MS PGothic" charset="0"/>
                <a:cs typeface="MS PGothic" charset="0"/>
              </a:rPr>
              <a:t>Automatic Fault Detection &amp; Recovery</a:t>
            </a:r>
          </a:p>
        </p:txBody>
      </p:sp>
      <p:sp>
        <p:nvSpPr>
          <p:cNvPr id="5" name="Date Placeholder 4"/>
          <p:cNvSpPr>
            <a:spLocks noGrp="1"/>
          </p:cNvSpPr>
          <p:nvPr>
            <p:ph type="dt" sz="half" idx="10"/>
          </p:nvPr>
        </p:nvSpPr>
        <p:spPr/>
        <p:txBody>
          <a:bodyPr/>
          <a:lstStyle/>
          <a:p>
            <a:r>
              <a:rPr lang="en-GB" smtClean="0"/>
              <a:t>February 2015</a:t>
            </a:r>
            <a:endParaRPr lang="en-GB"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27</a:t>
            </a:fld>
            <a:endParaRPr lang="en-US"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9293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Content Placeholder 2"/>
          <p:cNvSpPr>
            <a:spLocks noGrp="1"/>
          </p:cNvSpPr>
          <p:nvPr>
            <p:ph sz="half" idx="1"/>
          </p:nvPr>
        </p:nvSpPr>
        <p:spPr>
          <a:xfrm>
            <a:off x="531813" y="1405435"/>
            <a:ext cx="5410199" cy="4538166"/>
          </a:xfrm>
        </p:spPr>
        <p:txBody>
          <a:bodyPr/>
          <a:lstStyle/>
          <a:p>
            <a:r>
              <a:rPr lang="en-US" dirty="0" smtClean="0"/>
              <a:t>Native Windows HA clustering with MySQL</a:t>
            </a:r>
          </a:p>
          <a:p>
            <a:r>
              <a:rPr lang="en-US" dirty="0" smtClean="0"/>
              <a:t>Quorum (3rd vote), data (InnoDB + schema) &amp; binaries (optional) stored in shared storage (</a:t>
            </a:r>
            <a:r>
              <a:rPr lang="en-US" dirty="0" err="1" smtClean="0"/>
              <a:t>iSCSI</a:t>
            </a:r>
            <a:r>
              <a:rPr lang="en-US" dirty="0" smtClean="0"/>
              <a:t> &amp; FCAL) </a:t>
            </a:r>
          </a:p>
          <a:p>
            <a:r>
              <a:rPr lang="en-US" dirty="0" smtClean="0"/>
              <a:t>Loss of service = couple of seconds + InnoDB recovery time</a:t>
            </a:r>
          </a:p>
          <a:p>
            <a:r>
              <a:rPr lang="en-US" dirty="0" smtClean="0"/>
              <a:t>Cluster managed through MS Failover Cluster Management snap-in GUI</a:t>
            </a:r>
          </a:p>
          <a:p>
            <a:endParaRPr lang="en-US" dirty="0"/>
          </a:p>
        </p:txBody>
      </p:sp>
      <p:sp>
        <p:nvSpPr>
          <p:cNvPr id="10" name="Title 9"/>
          <p:cNvSpPr>
            <a:spLocks noGrp="1"/>
          </p:cNvSpPr>
          <p:nvPr>
            <p:ph type="title"/>
          </p:nvPr>
        </p:nvSpPr>
        <p:spPr/>
        <p:txBody>
          <a:bodyPr/>
          <a:lstStyle/>
          <a:p>
            <a:r>
              <a:rPr lang="en-US" dirty="0"/>
              <a:t>Windows Server Failover Clustering</a:t>
            </a:r>
            <a:br>
              <a:rPr lang="en-US" dirty="0"/>
            </a:br>
            <a:endParaRPr lang="en-US" dirty="0"/>
          </a:p>
        </p:txBody>
      </p:sp>
      <p:pic>
        <p:nvPicPr>
          <p:cNvPr id="2" name="Picture 1"/>
          <p:cNvPicPr>
            <a:picLocks noChangeAspect="1"/>
          </p:cNvPicPr>
          <p:nvPr/>
        </p:nvPicPr>
        <p:blipFill>
          <a:blip r:embed="rId3"/>
          <a:stretch>
            <a:fillRect/>
          </a:stretch>
        </p:blipFill>
        <p:spPr>
          <a:xfrm>
            <a:off x="7404540" y="1039377"/>
            <a:ext cx="3649593" cy="5103051"/>
          </a:xfrm>
          <a:prstGeom prst="rect">
            <a:avLst/>
          </a:prstGeom>
        </p:spPr>
      </p:pic>
      <p:sp>
        <p:nvSpPr>
          <p:cNvPr id="12" name="Date Placeholder 11"/>
          <p:cNvSpPr>
            <a:spLocks noGrp="1"/>
          </p:cNvSpPr>
          <p:nvPr>
            <p:ph type="dt" sz="half" idx="10"/>
          </p:nvPr>
        </p:nvSpPr>
        <p:spPr/>
        <p:txBody>
          <a:bodyPr/>
          <a:lstStyle/>
          <a:p>
            <a:r>
              <a:rPr lang="en-GB" smtClean="0"/>
              <a:t>February 2015</a:t>
            </a:r>
            <a:endParaRPr lang="en-GB"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28</a:t>
            </a:fld>
            <a:endParaRPr lang="en-US"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1198109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2"/>
          <p:cNvSpPr>
            <a:spLocks noGrp="1"/>
          </p:cNvSpPr>
          <p:nvPr>
            <p:ph sz="half" idx="1"/>
          </p:nvPr>
        </p:nvSpPr>
        <p:spPr/>
        <p:txBody>
          <a:bodyPr/>
          <a:lstStyle/>
          <a:p>
            <a:r>
              <a:rPr lang="en-US" dirty="0" smtClean="0"/>
              <a:t>Kernel based </a:t>
            </a:r>
            <a:r>
              <a:rPr lang="en-US" dirty="0" err="1" smtClean="0"/>
              <a:t>heartbeating</a:t>
            </a:r>
            <a:r>
              <a:rPr lang="en-US" dirty="0" smtClean="0"/>
              <a:t> and monitoring</a:t>
            </a:r>
          </a:p>
          <a:p>
            <a:r>
              <a:rPr lang="en-US" dirty="0" smtClean="0"/>
              <a:t>SPARC and x86. Solaris Virtualization-aware</a:t>
            </a:r>
          </a:p>
          <a:p>
            <a:r>
              <a:rPr lang="en-US" dirty="0" smtClean="0"/>
              <a:t>MySQL agent included with Oracle Solaris Cluster</a:t>
            </a:r>
          </a:p>
          <a:p>
            <a:r>
              <a:rPr lang="en-US" dirty="0" smtClean="0"/>
              <a:t>Learn more: </a:t>
            </a:r>
            <a:r>
              <a:rPr lang="en-US" dirty="0" smtClean="0">
                <a:hlinkClick r:id="rId3"/>
              </a:rPr>
              <a:t>http://www.oracle.com/technetwork/server-storage/solaris-cluster/overview/index.html</a:t>
            </a:r>
            <a:r>
              <a:rPr lang="en-US" dirty="0" smtClean="0"/>
              <a:t> </a:t>
            </a:r>
            <a:endParaRPr lang="en-GB" dirty="0" smtClean="0"/>
          </a:p>
          <a:p>
            <a:endParaRPr lang="en-US" dirty="0"/>
          </a:p>
        </p:txBody>
      </p:sp>
      <p:sp>
        <p:nvSpPr>
          <p:cNvPr id="59393" name="Title 1"/>
          <p:cNvSpPr>
            <a:spLocks noGrp="1"/>
          </p:cNvSpPr>
          <p:nvPr>
            <p:ph type="title"/>
          </p:nvPr>
        </p:nvSpPr>
        <p:spPr/>
        <p:txBody>
          <a:bodyPr/>
          <a:lstStyle/>
          <a:p>
            <a:r>
              <a:rPr lang="en-US" dirty="0" smtClean="0"/>
              <a:t>Oracle Solaris Clustering</a:t>
            </a:r>
            <a:endParaRPr lang="en-US" dirty="0"/>
          </a:p>
        </p:txBody>
      </p:sp>
      <p:pic>
        <p:nvPicPr>
          <p:cNvPr id="59395"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83400" y="1910494"/>
            <a:ext cx="5482854"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Date Placeholder 12"/>
          <p:cNvSpPr>
            <a:spLocks noGrp="1"/>
          </p:cNvSpPr>
          <p:nvPr>
            <p:ph type="dt" sz="half" idx="10"/>
          </p:nvPr>
        </p:nvSpPr>
        <p:spPr/>
        <p:txBody>
          <a:bodyPr/>
          <a:lstStyle/>
          <a:p>
            <a:r>
              <a:rPr lang="en-GB" smtClean="0"/>
              <a:t>February 2015</a:t>
            </a:r>
            <a:endParaRPr lang="en-GB"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29</a:t>
            </a:fld>
            <a:endParaRPr lang="en-US"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280092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97" name="Picture 4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4812" y="4924425"/>
            <a:ext cx="112395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49"/>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5300" y="1447800"/>
            <a:ext cx="2147887"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14862" y="3657600"/>
            <a:ext cx="10160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67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8849" y="3810000"/>
            <a:ext cx="15462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677"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32912" y="2514600"/>
            <a:ext cx="6096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678"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44749" y="2184400"/>
            <a:ext cx="846138"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679"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16412" y="2840038"/>
            <a:ext cx="15240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680"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2012" y="2108200"/>
            <a:ext cx="91281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681" name="Picture 1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35312" y="1493838"/>
            <a:ext cx="167163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682" name="Picture 2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8849" y="1524000"/>
            <a:ext cx="180181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sp>
        <p:nvSpPr>
          <p:cNvPr id="28683" name="Text Box 23"/>
          <p:cNvSpPr txBox="1">
            <a:spLocks noChangeArrowheads="1"/>
          </p:cNvSpPr>
          <p:nvPr/>
        </p:nvSpPr>
        <p:spPr bwMode="auto">
          <a:xfrm>
            <a:off x="5078411" y="5676900"/>
            <a:ext cx="1905000" cy="360000"/>
          </a:xfrm>
          <a:prstGeom prst="rect">
            <a:avLst/>
          </a:prstGeom>
          <a:ln/>
          <a:extLst/>
        </p:spPr>
        <p:style>
          <a:lnRef idx="3">
            <a:schemeClr val="lt1"/>
          </a:lnRef>
          <a:fillRef idx="1">
            <a:schemeClr val="accent3"/>
          </a:fillRef>
          <a:effectRef idx="1">
            <a:schemeClr val="accent3"/>
          </a:effectRef>
          <a:fontRef idx="minor">
            <a:schemeClr val="lt1"/>
          </a:fontRef>
        </p:style>
        <p:txBody>
          <a:bodyPr lIns="0" tIns="54422" rIns="0" bIns="0" anchor="ctr"/>
          <a:lstStyle>
            <a:lvl1pPr defTabSz="1217613" eaLnBrk="0" hangingPunct="0">
              <a:tabLst>
                <a:tab pos="963613" algn="l"/>
                <a:tab pos="1928813" algn="l"/>
                <a:tab pos="2894013" algn="l"/>
              </a:tabLst>
              <a:defRPr>
                <a:solidFill>
                  <a:schemeClr val="tx1"/>
                </a:solidFill>
                <a:latin typeface="Calibri" pitchFamily="34" charset="0"/>
                <a:cs typeface="Arial" pitchFamily="34" charset="0"/>
              </a:defRPr>
            </a:lvl1pPr>
            <a:lvl2pPr marL="742950" indent="-285750" defTabSz="1217613" eaLnBrk="0" hangingPunct="0">
              <a:tabLst>
                <a:tab pos="963613" algn="l"/>
                <a:tab pos="1928813" algn="l"/>
                <a:tab pos="2894013" algn="l"/>
              </a:tabLst>
              <a:defRPr>
                <a:solidFill>
                  <a:schemeClr val="tx1"/>
                </a:solidFill>
                <a:latin typeface="Calibri" pitchFamily="34" charset="0"/>
                <a:cs typeface="Arial" pitchFamily="34" charset="0"/>
              </a:defRPr>
            </a:lvl2pPr>
            <a:lvl3pPr marL="1143000" indent="-228600" defTabSz="1217613" eaLnBrk="0" hangingPunct="0">
              <a:tabLst>
                <a:tab pos="963613" algn="l"/>
                <a:tab pos="1928813" algn="l"/>
                <a:tab pos="2894013" algn="l"/>
              </a:tabLst>
              <a:defRPr>
                <a:solidFill>
                  <a:schemeClr val="tx1"/>
                </a:solidFill>
                <a:latin typeface="Calibri" pitchFamily="34" charset="0"/>
                <a:cs typeface="Arial" pitchFamily="34" charset="0"/>
              </a:defRPr>
            </a:lvl3pPr>
            <a:lvl4pPr marL="1600200" indent="-228600" defTabSz="1217613" eaLnBrk="0" hangingPunct="0">
              <a:tabLst>
                <a:tab pos="963613" algn="l"/>
                <a:tab pos="1928813" algn="l"/>
                <a:tab pos="2894013" algn="l"/>
              </a:tabLst>
              <a:defRPr>
                <a:solidFill>
                  <a:schemeClr val="tx1"/>
                </a:solidFill>
                <a:latin typeface="Calibri" pitchFamily="34" charset="0"/>
                <a:cs typeface="Arial" pitchFamily="34" charset="0"/>
              </a:defRPr>
            </a:lvl4pPr>
            <a:lvl5pPr marL="2057400" indent="-228600" defTabSz="1217613" eaLnBrk="0" hangingPunct="0">
              <a:tabLst>
                <a:tab pos="963613" algn="l"/>
                <a:tab pos="1928813" algn="l"/>
                <a:tab pos="2894013" algn="l"/>
              </a:tabLst>
              <a:defRPr>
                <a:solidFill>
                  <a:schemeClr val="tx1"/>
                </a:solidFill>
                <a:latin typeface="Calibri" pitchFamily="34" charset="0"/>
                <a:cs typeface="Arial" pitchFamily="34" charset="0"/>
              </a:defRPr>
            </a:lvl5pPr>
            <a:lvl6pPr marL="2514600" indent="-228600" defTabSz="1217613" eaLnBrk="0" fontAlgn="base" hangingPunct="0">
              <a:spcBef>
                <a:spcPct val="0"/>
              </a:spcBef>
              <a:spcAft>
                <a:spcPct val="0"/>
              </a:spcAft>
              <a:tabLst>
                <a:tab pos="963613" algn="l"/>
                <a:tab pos="1928813" algn="l"/>
                <a:tab pos="2894013" algn="l"/>
              </a:tabLst>
              <a:defRPr>
                <a:solidFill>
                  <a:schemeClr val="tx1"/>
                </a:solidFill>
                <a:latin typeface="Calibri" pitchFamily="34" charset="0"/>
                <a:cs typeface="Arial" pitchFamily="34" charset="0"/>
              </a:defRPr>
            </a:lvl6pPr>
            <a:lvl7pPr marL="2971800" indent="-228600" defTabSz="1217613" eaLnBrk="0" fontAlgn="base" hangingPunct="0">
              <a:spcBef>
                <a:spcPct val="0"/>
              </a:spcBef>
              <a:spcAft>
                <a:spcPct val="0"/>
              </a:spcAft>
              <a:tabLst>
                <a:tab pos="963613" algn="l"/>
                <a:tab pos="1928813" algn="l"/>
                <a:tab pos="2894013" algn="l"/>
              </a:tabLst>
              <a:defRPr>
                <a:solidFill>
                  <a:schemeClr val="tx1"/>
                </a:solidFill>
                <a:latin typeface="Calibri" pitchFamily="34" charset="0"/>
                <a:cs typeface="Arial" pitchFamily="34" charset="0"/>
              </a:defRPr>
            </a:lvl7pPr>
            <a:lvl8pPr marL="3429000" indent="-228600" defTabSz="1217613" eaLnBrk="0" fontAlgn="base" hangingPunct="0">
              <a:spcBef>
                <a:spcPct val="0"/>
              </a:spcBef>
              <a:spcAft>
                <a:spcPct val="0"/>
              </a:spcAft>
              <a:tabLst>
                <a:tab pos="963613" algn="l"/>
                <a:tab pos="1928813" algn="l"/>
                <a:tab pos="2894013" algn="l"/>
              </a:tabLst>
              <a:defRPr>
                <a:solidFill>
                  <a:schemeClr val="tx1"/>
                </a:solidFill>
                <a:latin typeface="Calibri" pitchFamily="34" charset="0"/>
                <a:cs typeface="Arial" pitchFamily="34" charset="0"/>
              </a:defRPr>
            </a:lvl8pPr>
            <a:lvl9pPr marL="3886200" indent="-228600" defTabSz="1217613" eaLnBrk="0" fontAlgn="base" hangingPunct="0">
              <a:spcBef>
                <a:spcPct val="0"/>
              </a:spcBef>
              <a:spcAft>
                <a:spcPct val="0"/>
              </a:spcAft>
              <a:tabLst>
                <a:tab pos="963613" algn="l"/>
                <a:tab pos="1928813" algn="l"/>
                <a:tab pos="2894013" algn="l"/>
              </a:tabLst>
              <a:defRPr>
                <a:solidFill>
                  <a:schemeClr val="tx1"/>
                </a:solidFill>
                <a:latin typeface="Calibri" pitchFamily="34" charset="0"/>
                <a:cs typeface="Arial" pitchFamily="34" charset="0"/>
              </a:defRPr>
            </a:lvl9pPr>
          </a:lstStyle>
          <a:p>
            <a:pPr algn="ctr" eaLnBrk="1" hangingPunct="1">
              <a:lnSpc>
                <a:spcPct val="90000"/>
              </a:lnSpc>
              <a:spcBef>
                <a:spcPct val="50000"/>
              </a:spcBef>
              <a:buClr>
                <a:srgbClr val="667263"/>
              </a:buClr>
              <a:tabLst>
                <a:tab pos="963613" algn="l"/>
              </a:tabLst>
            </a:pPr>
            <a:r>
              <a:rPr lang="en-GB" altLang="en-US" sz="2000" b="1" dirty="0">
                <a:solidFill>
                  <a:schemeClr val="bg1"/>
                </a:solidFill>
                <a:ea typeface="Arial Unicode MS" pitchFamily="34" charset="-128"/>
                <a:cs typeface="Arial Unicode MS" pitchFamily="34" charset="-128"/>
              </a:rPr>
              <a:t>Cloud</a:t>
            </a:r>
          </a:p>
        </p:txBody>
      </p:sp>
      <p:sp>
        <p:nvSpPr>
          <p:cNvPr id="28684" name="Text Box 24"/>
          <p:cNvSpPr txBox="1">
            <a:spLocks noChangeArrowheads="1"/>
          </p:cNvSpPr>
          <p:nvPr/>
        </p:nvSpPr>
        <p:spPr bwMode="auto">
          <a:xfrm>
            <a:off x="2158022" y="4381500"/>
            <a:ext cx="2344517" cy="360710"/>
          </a:xfrm>
          <a:prstGeom prst="rect">
            <a:avLst/>
          </a:prstGeom>
          <a:ln/>
          <a:extLst/>
        </p:spPr>
        <p:style>
          <a:lnRef idx="3">
            <a:schemeClr val="lt1"/>
          </a:lnRef>
          <a:fillRef idx="1">
            <a:schemeClr val="accent3"/>
          </a:fillRef>
          <a:effectRef idx="1">
            <a:schemeClr val="accent3"/>
          </a:effectRef>
          <a:fontRef idx="minor">
            <a:schemeClr val="lt1"/>
          </a:fontRef>
        </p:style>
        <p:txBody>
          <a:bodyPr wrap="none" lIns="0" tIns="54422" rIns="0" bIns="0"/>
          <a:lstStyle>
            <a:lvl1pPr defTabSz="1217613" eaLnBrk="0" hangingPunct="0">
              <a:tabLst>
                <a:tab pos="963613" algn="l"/>
              </a:tabLst>
              <a:defRPr>
                <a:solidFill>
                  <a:schemeClr val="tx1"/>
                </a:solidFill>
                <a:latin typeface="Calibri" pitchFamily="34" charset="0"/>
                <a:cs typeface="Arial" pitchFamily="34" charset="0"/>
              </a:defRPr>
            </a:lvl1pPr>
            <a:lvl2pPr marL="742950" indent="-285750" defTabSz="1217613" eaLnBrk="0" hangingPunct="0">
              <a:tabLst>
                <a:tab pos="963613" algn="l"/>
              </a:tabLst>
              <a:defRPr>
                <a:solidFill>
                  <a:schemeClr val="tx1"/>
                </a:solidFill>
                <a:latin typeface="Calibri" pitchFamily="34" charset="0"/>
                <a:cs typeface="Arial" pitchFamily="34" charset="0"/>
              </a:defRPr>
            </a:lvl2pPr>
            <a:lvl3pPr marL="1143000" indent="-228600" defTabSz="1217613" eaLnBrk="0" hangingPunct="0">
              <a:tabLst>
                <a:tab pos="963613" algn="l"/>
              </a:tabLst>
              <a:defRPr>
                <a:solidFill>
                  <a:schemeClr val="tx1"/>
                </a:solidFill>
                <a:latin typeface="Calibri" pitchFamily="34" charset="0"/>
                <a:cs typeface="Arial" pitchFamily="34" charset="0"/>
              </a:defRPr>
            </a:lvl3pPr>
            <a:lvl4pPr marL="1600200" indent="-228600" defTabSz="1217613" eaLnBrk="0" hangingPunct="0">
              <a:tabLst>
                <a:tab pos="963613" algn="l"/>
              </a:tabLst>
              <a:defRPr>
                <a:solidFill>
                  <a:schemeClr val="tx1"/>
                </a:solidFill>
                <a:latin typeface="Calibri" pitchFamily="34" charset="0"/>
                <a:cs typeface="Arial" pitchFamily="34" charset="0"/>
              </a:defRPr>
            </a:lvl4pPr>
            <a:lvl5pPr marL="2057400" indent="-228600" defTabSz="1217613" eaLnBrk="0" hangingPunct="0">
              <a:tabLst>
                <a:tab pos="963613" algn="l"/>
              </a:tabLst>
              <a:defRPr>
                <a:solidFill>
                  <a:schemeClr val="tx1"/>
                </a:solidFill>
                <a:latin typeface="Calibri" pitchFamily="34" charset="0"/>
                <a:cs typeface="Arial" pitchFamily="34" charset="0"/>
              </a:defRPr>
            </a:lvl5pPr>
            <a:lvl6pPr marL="2514600" indent="-228600" defTabSz="1217613" eaLnBrk="0" fontAlgn="base" hangingPunct="0">
              <a:spcBef>
                <a:spcPct val="0"/>
              </a:spcBef>
              <a:spcAft>
                <a:spcPct val="0"/>
              </a:spcAft>
              <a:tabLst>
                <a:tab pos="963613" algn="l"/>
              </a:tabLst>
              <a:defRPr>
                <a:solidFill>
                  <a:schemeClr val="tx1"/>
                </a:solidFill>
                <a:latin typeface="Calibri" pitchFamily="34" charset="0"/>
                <a:cs typeface="Arial" pitchFamily="34" charset="0"/>
              </a:defRPr>
            </a:lvl6pPr>
            <a:lvl7pPr marL="2971800" indent="-228600" defTabSz="1217613" eaLnBrk="0" fontAlgn="base" hangingPunct="0">
              <a:spcBef>
                <a:spcPct val="0"/>
              </a:spcBef>
              <a:spcAft>
                <a:spcPct val="0"/>
              </a:spcAft>
              <a:tabLst>
                <a:tab pos="963613" algn="l"/>
              </a:tabLst>
              <a:defRPr>
                <a:solidFill>
                  <a:schemeClr val="tx1"/>
                </a:solidFill>
                <a:latin typeface="Calibri" pitchFamily="34" charset="0"/>
                <a:cs typeface="Arial" pitchFamily="34" charset="0"/>
              </a:defRPr>
            </a:lvl7pPr>
            <a:lvl8pPr marL="3429000" indent="-228600" defTabSz="1217613" eaLnBrk="0" fontAlgn="base" hangingPunct="0">
              <a:spcBef>
                <a:spcPct val="0"/>
              </a:spcBef>
              <a:spcAft>
                <a:spcPct val="0"/>
              </a:spcAft>
              <a:tabLst>
                <a:tab pos="963613" algn="l"/>
              </a:tabLst>
              <a:defRPr>
                <a:solidFill>
                  <a:schemeClr val="tx1"/>
                </a:solidFill>
                <a:latin typeface="Calibri" pitchFamily="34" charset="0"/>
                <a:cs typeface="Arial" pitchFamily="34" charset="0"/>
              </a:defRPr>
            </a:lvl8pPr>
            <a:lvl9pPr marL="3886200" indent="-228600" defTabSz="1217613" eaLnBrk="0" fontAlgn="base" hangingPunct="0">
              <a:spcBef>
                <a:spcPct val="0"/>
              </a:spcBef>
              <a:spcAft>
                <a:spcPct val="0"/>
              </a:spcAft>
              <a:tabLst>
                <a:tab pos="963613" algn="l"/>
              </a:tabLst>
              <a:defRPr>
                <a:solidFill>
                  <a:schemeClr val="tx1"/>
                </a:solidFill>
                <a:latin typeface="Calibri" pitchFamily="34" charset="0"/>
                <a:cs typeface="Arial" pitchFamily="34" charset="0"/>
              </a:defRPr>
            </a:lvl9pPr>
          </a:lstStyle>
          <a:p>
            <a:pPr algn="ctr" eaLnBrk="1" hangingPunct="1">
              <a:lnSpc>
                <a:spcPct val="90000"/>
              </a:lnSpc>
              <a:spcBef>
                <a:spcPct val="50000"/>
              </a:spcBef>
              <a:buClr>
                <a:srgbClr val="667263"/>
              </a:buClr>
            </a:pPr>
            <a:r>
              <a:rPr lang="en-GB" altLang="en-US" sz="2000" b="1" dirty="0">
                <a:solidFill>
                  <a:schemeClr val="bg1"/>
                </a:solidFill>
                <a:ea typeface="Arial Unicode MS" pitchFamily="34" charset="-128"/>
                <a:cs typeface="Arial Unicode MS" pitchFamily="34" charset="-128"/>
              </a:rPr>
              <a:t>Web &amp; Enterprise </a:t>
            </a:r>
          </a:p>
        </p:txBody>
      </p:sp>
      <p:sp>
        <p:nvSpPr>
          <p:cNvPr id="28685" name="Text Box 25"/>
          <p:cNvSpPr txBox="1">
            <a:spLocks noChangeArrowheads="1"/>
          </p:cNvSpPr>
          <p:nvPr/>
        </p:nvSpPr>
        <p:spPr bwMode="auto">
          <a:xfrm>
            <a:off x="7894983" y="4378673"/>
            <a:ext cx="1678462" cy="360000"/>
          </a:xfrm>
          <a:prstGeom prst="rect">
            <a:avLst/>
          </a:prstGeom>
          <a:ln/>
          <a:extLst/>
        </p:spPr>
        <p:style>
          <a:lnRef idx="3">
            <a:schemeClr val="lt1"/>
          </a:lnRef>
          <a:fillRef idx="1">
            <a:schemeClr val="accent3"/>
          </a:fillRef>
          <a:effectRef idx="1">
            <a:schemeClr val="accent3"/>
          </a:effectRef>
          <a:fontRef idx="minor">
            <a:schemeClr val="lt1"/>
          </a:fontRef>
        </p:style>
        <p:txBody>
          <a:bodyPr lIns="0" tIns="54422" rIns="0" bIns="0"/>
          <a:lstStyle>
            <a:lvl1pPr defTabSz="1217613" eaLnBrk="0" hangingPunct="0">
              <a:tabLst>
                <a:tab pos="963613" algn="l"/>
              </a:tabLst>
              <a:defRPr>
                <a:solidFill>
                  <a:schemeClr val="tx1"/>
                </a:solidFill>
                <a:latin typeface="Calibri" pitchFamily="34" charset="0"/>
                <a:cs typeface="Arial" pitchFamily="34" charset="0"/>
              </a:defRPr>
            </a:lvl1pPr>
            <a:lvl2pPr marL="742950" indent="-285750" defTabSz="1217613" eaLnBrk="0" hangingPunct="0">
              <a:tabLst>
                <a:tab pos="963613" algn="l"/>
              </a:tabLst>
              <a:defRPr>
                <a:solidFill>
                  <a:schemeClr val="tx1"/>
                </a:solidFill>
                <a:latin typeface="Calibri" pitchFamily="34" charset="0"/>
                <a:cs typeface="Arial" pitchFamily="34" charset="0"/>
              </a:defRPr>
            </a:lvl2pPr>
            <a:lvl3pPr marL="1143000" indent="-228600" defTabSz="1217613" eaLnBrk="0" hangingPunct="0">
              <a:tabLst>
                <a:tab pos="963613" algn="l"/>
              </a:tabLst>
              <a:defRPr>
                <a:solidFill>
                  <a:schemeClr val="tx1"/>
                </a:solidFill>
                <a:latin typeface="Calibri" pitchFamily="34" charset="0"/>
                <a:cs typeface="Arial" pitchFamily="34" charset="0"/>
              </a:defRPr>
            </a:lvl3pPr>
            <a:lvl4pPr marL="1600200" indent="-228600" defTabSz="1217613" eaLnBrk="0" hangingPunct="0">
              <a:tabLst>
                <a:tab pos="963613" algn="l"/>
              </a:tabLst>
              <a:defRPr>
                <a:solidFill>
                  <a:schemeClr val="tx1"/>
                </a:solidFill>
                <a:latin typeface="Calibri" pitchFamily="34" charset="0"/>
                <a:cs typeface="Arial" pitchFamily="34" charset="0"/>
              </a:defRPr>
            </a:lvl4pPr>
            <a:lvl5pPr marL="2057400" indent="-228600" defTabSz="1217613" eaLnBrk="0" hangingPunct="0">
              <a:tabLst>
                <a:tab pos="963613" algn="l"/>
              </a:tabLst>
              <a:defRPr>
                <a:solidFill>
                  <a:schemeClr val="tx1"/>
                </a:solidFill>
                <a:latin typeface="Calibri" pitchFamily="34" charset="0"/>
                <a:cs typeface="Arial" pitchFamily="34" charset="0"/>
              </a:defRPr>
            </a:lvl5pPr>
            <a:lvl6pPr marL="2514600" indent="-228600" defTabSz="1217613" eaLnBrk="0" fontAlgn="base" hangingPunct="0">
              <a:spcBef>
                <a:spcPct val="0"/>
              </a:spcBef>
              <a:spcAft>
                <a:spcPct val="0"/>
              </a:spcAft>
              <a:tabLst>
                <a:tab pos="963613" algn="l"/>
              </a:tabLst>
              <a:defRPr>
                <a:solidFill>
                  <a:schemeClr val="tx1"/>
                </a:solidFill>
                <a:latin typeface="Calibri" pitchFamily="34" charset="0"/>
                <a:cs typeface="Arial" pitchFamily="34" charset="0"/>
              </a:defRPr>
            </a:lvl6pPr>
            <a:lvl7pPr marL="2971800" indent="-228600" defTabSz="1217613" eaLnBrk="0" fontAlgn="base" hangingPunct="0">
              <a:spcBef>
                <a:spcPct val="0"/>
              </a:spcBef>
              <a:spcAft>
                <a:spcPct val="0"/>
              </a:spcAft>
              <a:tabLst>
                <a:tab pos="963613" algn="l"/>
              </a:tabLst>
              <a:defRPr>
                <a:solidFill>
                  <a:schemeClr val="tx1"/>
                </a:solidFill>
                <a:latin typeface="Calibri" pitchFamily="34" charset="0"/>
                <a:cs typeface="Arial" pitchFamily="34" charset="0"/>
              </a:defRPr>
            </a:lvl7pPr>
            <a:lvl8pPr marL="3429000" indent="-228600" defTabSz="1217613" eaLnBrk="0" fontAlgn="base" hangingPunct="0">
              <a:spcBef>
                <a:spcPct val="0"/>
              </a:spcBef>
              <a:spcAft>
                <a:spcPct val="0"/>
              </a:spcAft>
              <a:tabLst>
                <a:tab pos="963613" algn="l"/>
              </a:tabLst>
              <a:defRPr>
                <a:solidFill>
                  <a:schemeClr val="tx1"/>
                </a:solidFill>
                <a:latin typeface="Calibri" pitchFamily="34" charset="0"/>
                <a:cs typeface="Arial" pitchFamily="34" charset="0"/>
              </a:defRPr>
            </a:lvl8pPr>
            <a:lvl9pPr marL="3886200" indent="-228600" defTabSz="1217613" eaLnBrk="0" fontAlgn="base" hangingPunct="0">
              <a:spcBef>
                <a:spcPct val="0"/>
              </a:spcBef>
              <a:spcAft>
                <a:spcPct val="0"/>
              </a:spcAft>
              <a:tabLst>
                <a:tab pos="963613" algn="l"/>
              </a:tabLst>
              <a:defRPr>
                <a:solidFill>
                  <a:schemeClr val="tx1"/>
                </a:solidFill>
                <a:latin typeface="Calibri" pitchFamily="34" charset="0"/>
                <a:cs typeface="Arial" pitchFamily="34" charset="0"/>
              </a:defRPr>
            </a:lvl9pPr>
          </a:lstStyle>
          <a:p>
            <a:pPr algn="ctr" eaLnBrk="1" hangingPunct="1">
              <a:lnSpc>
                <a:spcPct val="90000"/>
              </a:lnSpc>
              <a:spcBef>
                <a:spcPct val="50000"/>
              </a:spcBef>
              <a:buClr>
                <a:srgbClr val="667263"/>
              </a:buClr>
            </a:pPr>
            <a:r>
              <a:rPr lang="en-GB" altLang="en-US" sz="2000" b="1" dirty="0">
                <a:solidFill>
                  <a:schemeClr val="bg1"/>
                </a:solidFill>
                <a:ea typeface="Arial Unicode MS" pitchFamily="34" charset="-128"/>
                <a:cs typeface="Arial Unicode MS" pitchFamily="34" charset="-128"/>
              </a:rPr>
              <a:t>OEM &amp; ISVs</a:t>
            </a:r>
          </a:p>
        </p:txBody>
      </p:sp>
      <p:pic>
        <p:nvPicPr>
          <p:cNvPr id="28686" name="Picture 29"/>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43199" y="5486400"/>
            <a:ext cx="15208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687" name="Picture 37">
            <a:hlinkClick r:id="rId14"/>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404100" y="3276600"/>
            <a:ext cx="26130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688" name="Picture 4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16900" y="2514600"/>
            <a:ext cx="103981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sp>
        <p:nvSpPr>
          <p:cNvPr id="28689" name="Title 3"/>
          <p:cNvSpPr>
            <a:spLocks noGrp="1"/>
          </p:cNvSpPr>
          <p:nvPr>
            <p:ph type="title"/>
          </p:nvPr>
        </p:nvSpPr>
        <p:spPr/>
        <p:txBody>
          <a:bodyPr/>
          <a:lstStyle/>
          <a:p>
            <a:pPr eaLnBrk="1" hangingPunct="1"/>
            <a:r>
              <a:rPr lang="en-US" altLang="en-US" dirty="0" smtClean="0"/>
              <a:t>Industry Leaders Rely on MySQL</a:t>
            </a:r>
          </a:p>
        </p:txBody>
      </p:sp>
      <p:sp>
        <p:nvSpPr>
          <p:cNvPr id="28690" name="Rectangle 53"/>
          <p:cNvSpPr>
            <a:spLocks noChangeArrowheads="1"/>
          </p:cNvSpPr>
          <p:nvPr/>
        </p:nvSpPr>
        <p:spPr bwMode="gray">
          <a:xfrm>
            <a:off x="728662" y="1404938"/>
            <a:ext cx="5213350" cy="33956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21888" tIns="121888" rIns="60944" bIns="60944"/>
          <a:lstStyle>
            <a:lvl1pPr marL="157163" indent="-157163" defTabSz="1217613" eaLnBrk="0" hangingPunct="0">
              <a:defRPr>
                <a:solidFill>
                  <a:schemeClr val="tx1"/>
                </a:solidFill>
                <a:latin typeface="Calibri" pitchFamily="34" charset="0"/>
                <a:cs typeface="Arial" pitchFamily="34" charset="0"/>
              </a:defRPr>
            </a:lvl1pPr>
            <a:lvl2pPr marL="742950" indent="-285750" defTabSz="1217613" eaLnBrk="0" hangingPunct="0">
              <a:defRPr>
                <a:solidFill>
                  <a:schemeClr val="tx1"/>
                </a:solidFill>
                <a:latin typeface="Calibri" pitchFamily="34" charset="0"/>
                <a:cs typeface="Arial" pitchFamily="34" charset="0"/>
              </a:defRPr>
            </a:lvl2pPr>
            <a:lvl3pPr marL="1143000" indent="-228600" defTabSz="1217613" eaLnBrk="0" hangingPunct="0">
              <a:defRPr>
                <a:solidFill>
                  <a:schemeClr val="tx1"/>
                </a:solidFill>
                <a:latin typeface="Calibri" pitchFamily="34" charset="0"/>
                <a:cs typeface="Arial" pitchFamily="34" charset="0"/>
              </a:defRPr>
            </a:lvl3pPr>
            <a:lvl4pPr marL="1600200" indent="-228600" defTabSz="1217613" eaLnBrk="0" hangingPunct="0">
              <a:defRPr>
                <a:solidFill>
                  <a:schemeClr val="tx1"/>
                </a:solidFill>
                <a:latin typeface="Calibri" pitchFamily="34" charset="0"/>
                <a:cs typeface="Arial" pitchFamily="34" charset="0"/>
              </a:defRPr>
            </a:lvl4pPr>
            <a:lvl5pPr marL="2057400" indent="-228600" defTabSz="1217613" eaLnBrk="0" hangingPunct="0">
              <a:defRPr>
                <a:solidFill>
                  <a:schemeClr val="tx1"/>
                </a:solidFill>
                <a:latin typeface="Calibri" pitchFamily="34" charset="0"/>
                <a:cs typeface="Arial" pitchFamily="34" charset="0"/>
              </a:defRPr>
            </a:lvl5pPr>
            <a:lvl6pPr marL="2514600" indent="-228600" defTabSz="1217613"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defTabSz="1217613"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defTabSz="1217613"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defTabSz="1217613"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spcBef>
                <a:spcPct val="40000"/>
              </a:spcBef>
            </a:pPr>
            <a:endParaRPr lang="en-US" altLang="en-US" sz="1600">
              <a:solidFill>
                <a:srgbClr val="000000"/>
              </a:solidFill>
            </a:endParaRPr>
          </a:p>
        </p:txBody>
      </p:sp>
      <p:sp>
        <p:nvSpPr>
          <p:cNvPr id="28691" name="Rectangle 53"/>
          <p:cNvSpPr>
            <a:spLocks noChangeArrowheads="1"/>
          </p:cNvSpPr>
          <p:nvPr/>
        </p:nvSpPr>
        <p:spPr bwMode="gray">
          <a:xfrm>
            <a:off x="6170612" y="1404938"/>
            <a:ext cx="5213350" cy="33956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21888" tIns="121888" rIns="60944" bIns="60944"/>
          <a:lstStyle>
            <a:lvl1pPr marL="157163" indent="-157163" defTabSz="1217613" eaLnBrk="0" hangingPunct="0">
              <a:defRPr>
                <a:solidFill>
                  <a:schemeClr val="tx1"/>
                </a:solidFill>
                <a:latin typeface="Calibri" pitchFamily="34" charset="0"/>
                <a:cs typeface="Arial" pitchFamily="34" charset="0"/>
              </a:defRPr>
            </a:lvl1pPr>
            <a:lvl2pPr marL="742950" indent="-285750" defTabSz="1217613" eaLnBrk="0" hangingPunct="0">
              <a:defRPr>
                <a:solidFill>
                  <a:schemeClr val="tx1"/>
                </a:solidFill>
                <a:latin typeface="Calibri" pitchFamily="34" charset="0"/>
                <a:cs typeface="Arial" pitchFamily="34" charset="0"/>
              </a:defRPr>
            </a:lvl2pPr>
            <a:lvl3pPr marL="1143000" indent="-228600" defTabSz="1217613" eaLnBrk="0" hangingPunct="0">
              <a:defRPr>
                <a:solidFill>
                  <a:schemeClr val="tx1"/>
                </a:solidFill>
                <a:latin typeface="Calibri" pitchFamily="34" charset="0"/>
                <a:cs typeface="Arial" pitchFamily="34" charset="0"/>
              </a:defRPr>
            </a:lvl3pPr>
            <a:lvl4pPr marL="1600200" indent="-228600" defTabSz="1217613" eaLnBrk="0" hangingPunct="0">
              <a:defRPr>
                <a:solidFill>
                  <a:schemeClr val="tx1"/>
                </a:solidFill>
                <a:latin typeface="Calibri" pitchFamily="34" charset="0"/>
                <a:cs typeface="Arial" pitchFamily="34" charset="0"/>
              </a:defRPr>
            </a:lvl4pPr>
            <a:lvl5pPr marL="2057400" indent="-228600" defTabSz="1217613" eaLnBrk="0" hangingPunct="0">
              <a:defRPr>
                <a:solidFill>
                  <a:schemeClr val="tx1"/>
                </a:solidFill>
                <a:latin typeface="Calibri" pitchFamily="34" charset="0"/>
                <a:cs typeface="Arial" pitchFamily="34" charset="0"/>
              </a:defRPr>
            </a:lvl5pPr>
            <a:lvl6pPr marL="2514600" indent="-228600" defTabSz="1217613"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defTabSz="1217613"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defTabSz="1217613"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defTabSz="1217613"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spcBef>
                <a:spcPct val="40000"/>
              </a:spcBef>
            </a:pPr>
            <a:endParaRPr lang="en-US" altLang="en-US" sz="1600"/>
          </a:p>
        </p:txBody>
      </p:sp>
      <p:sp>
        <p:nvSpPr>
          <p:cNvPr id="28692" name="Rectangle 53"/>
          <p:cNvSpPr>
            <a:spLocks noChangeArrowheads="1"/>
          </p:cNvSpPr>
          <p:nvPr/>
        </p:nvSpPr>
        <p:spPr bwMode="gray">
          <a:xfrm>
            <a:off x="711199" y="4876800"/>
            <a:ext cx="10664825" cy="1219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121888" tIns="121888" rIns="60944" bIns="60944"/>
          <a:lstStyle>
            <a:lvl1pPr marL="157163" indent="-157163" defTabSz="1217613" eaLnBrk="0" hangingPunct="0">
              <a:defRPr>
                <a:solidFill>
                  <a:schemeClr val="tx1"/>
                </a:solidFill>
                <a:latin typeface="Calibri" pitchFamily="34" charset="0"/>
                <a:cs typeface="Arial" pitchFamily="34" charset="0"/>
              </a:defRPr>
            </a:lvl1pPr>
            <a:lvl2pPr marL="742950" indent="-285750" defTabSz="1217613" eaLnBrk="0" hangingPunct="0">
              <a:defRPr>
                <a:solidFill>
                  <a:schemeClr val="tx1"/>
                </a:solidFill>
                <a:latin typeface="Calibri" pitchFamily="34" charset="0"/>
                <a:cs typeface="Arial" pitchFamily="34" charset="0"/>
              </a:defRPr>
            </a:lvl2pPr>
            <a:lvl3pPr marL="1143000" indent="-228600" defTabSz="1217613" eaLnBrk="0" hangingPunct="0">
              <a:defRPr>
                <a:solidFill>
                  <a:schemeClr val="tx1"/>
                </a:solidFill>
                <a:latin typeface="Calibri" pitchFamily="34" charset="0"/>
                <a:cs typeface="Arial" pitchFamily="34" charset="0"/>
              </a:defRPr>
            </a:lvl3pPr>
            <a:lvl4pPr marL="1600200" indent="-228600" defTabSz="1217613" eaLnBrk="0" hangingPunct="0">
              <a:defRPr>
                <a:solidFill>
                  <a:schemeClr val="tx1"/>
                </a:solidFill>
                <a:latin typeface="Calibri" pitchFamily="34" charset="0"/>
                <a:cs typeface="Arial" pitchFamily="34" charset="0"/>
              </a:defRPr>
            </a:lvl4pPr>
            <a:lvl5pPr marL="2057400" indent="-228600" defTabSz="1217613" eaLnBrk="0" hangingPunct="0">
              <a:defRPr>
                <a:solidFill>
                  <a:schemeClr val="tx1"/>
                </a:solidFill>
                <a:latin typeface="Calibri" pitchFamily="34" charset="0"/>
                <a:cs typeface="Arial" pitchFamily="34" charset="0"/>
              </a:defRPr>
            </a:lvl5pPr>
            <a:lvl6pPr marL="2514600" indent="-228600" defTabSz="1217613"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defTabSz="1217613"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defTabSz="1217613"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defTabSz="1217613" eaLnBrk="0" fontAlgn="base" hangingPunct="0">
              <a:spcBef>
                <a:spcPct val="0"/>
              </a:spcBef>
              <a:spcAft>
                <a:spcPct val="0"/>
              </a:spcAft>
              <a:defRPr>
                <a:solidFill>
                  <a:schemeClr val="tx1"/>
                </a:solidFill>
                <a:latin typeface="Calibri" pitchFamily="34" charset="0"/>
                <a:cs typeface="Arial" pitchFamily="34" charset="0"/>
              </a:defRPr>
            </a:lvl9pPr>
          </a:lstStyle>
          <a:p>
            <a:pPr eaLnBrk="1" hangingPunct="1">
              <a:spcBef>
                <a:spcPct val="40000"/>
              </a:spcBef>
            </a:pPr>
            <a:endParaRPr lang="en-US" altLang="en-US" sz="1600">
              <a:solidFill>
                <a:srgbClr val="000000"/>
              </a:solidFill>
            </a:endParaRPr>
          </a:p>
        </p:txBody>
      </p:sp>
      <p:pic>
        <p:nvPicPr>
          <p:cNvPr id="28693" name="Picture 55" descr="symantec"/>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489700" y="2514600"/>
            <a:ext cx="163195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4" name="Picture 51"/>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58849" y="2514600"/>
            <a:ext cx="16256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5" name="Picture 53"/>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247312" y="1524000"/>
            <a:ext cx="90011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6" name="Picture 10"/>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14399" y="5029200"/>
            <a:ext cx="1677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8" name="Picture 56"/>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249612" y="5029200"/>
            <a:ext cx="1784350"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9" name="Picture 57"/>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242424" y="4953000"/>
            <a:ext cx="2025650"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0" name="Picture 58"/>
          <p:cNvPicPr>
            <a:picLocks noChangeAspect="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60449" y="2971800"/>
            <a:ext cx="12192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1" name="Picture 48"/>
          <p:cNvPicPr>
            <a:picLocks noChangeAspect="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489700" y="2057400"/>
            <a:ext cx="1625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2" name="Picture 50"/>
          <p:cNvPicPr>
            <a:picLocks noChangeAspect="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145712" y="2590800"/>
            <a:ext cx="111125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3" name="Picture 46"/>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383087" y="3173413"/>
            <a:ext cx="141446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4" name="Picture 44"/>
          <p:cNvPicPr>
            <a:picLocks noChangeAspect="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3152774" y="2916238"/>
            <a:ext cx="838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5" name="Picture 45"/>
          <p:cNvPicPr>
            <a:picLocks noChangeAspect="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348037" y="2206625"/>
            <a:ext cx="1468437"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6" name="Picture 46"/>
          <p:cNvPicPr>
            <a:picLocks noChangeAspect="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101137" y="5468938"/>
            <a:ext cx="13208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7" name="Picture 48"/>
          <p:cNvPicPr>
            <a:picLocks noChangeAspect="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686049" y="3962400"/>
            <a:ext cx="1260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8" name="Picture 49"/>
          <p:cNvPicPr>
            <a:picLocks noChangeAspect="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8623300" y="3962400"/>
            <a:ext cx="1420812"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09" name="Picture 50"/>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787649" y="3581400"/>
            <a:ext cx="182721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0" name="Picture 45"/>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6286500" y="2971800"/>
            <a:ext cx="16256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1" name="Picture 33"/>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6489700" y="3352800"/>
            <a:ext cx="8128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2" name="Picture 30"/>
          <p:cNvPicPr>
            <a:picLocks noChangeAspect="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8115300" y="3124200"/>
            <a:ext cx="13303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3" name="Picture 24"/>
          <p:cNvPicPr>
            <a:picLocks noChangeAspect="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6388100" y="1600200"/>
            <a:ext cx="17970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4" name="Picture 48"/>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55649" y="3429000"/>
            <a:ext cx="2233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5" name="Picture 8"/>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8420100" y="2057400"/>
            <a:ext cx="1827212"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000">
                <a:solidFill>
                  <a:srgbClr val="000000"/>
                </a:solidFill>
                <a:round/>
                <a:headEnd/>
                <a:tailEnd/>
              </a14:hiddenLine>
            </a:ext>
          </a:extLst>
        </p:spPr>
      </p:pic>
      <p:pic>
        <p:nvPicPr>
          <p:cNvPr id="28716" name="Picture 48"/>
          <p:cNvPicPr>
            <a:picLocks noChangeAspect="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6286500" y="4038600"/>
            <a:ext cx="193040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7" name="Picture 49"/>
          <p:cNvPicPr>
            <a:picLocks noChangeAspect="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942512" y="3276600"/>
            <a:ext cx="1219200"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8" name="Picture 50"/>
          <p:cNvPicPr>
            <a:picLocks noChangeAspect="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247312" y="3733800"/>
            <a:ext cx="914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19" name="Picture 52" descr="twitter-bird-blue-on-white.png"/>
          <p:cNvPicPr>
            <a:picLocks noChangeAspect="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4905374" y="1814513"/>
            <a:ext cx="86360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20" name="Picture 11"/>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7234237" y="5022850"/>
            <a:ext cx="178435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21" name="Picture 6"/>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1139824" y="4076700"/>
            <a:ext cx="760413"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r>
              <a:rPr lang="en-GB" smtClean="0"/>
              <a:t>February 2015</a:t>
            </a:r>
            <a:endParaRPr lang="en-GB" dirty="0"/>
          </a:p>
        </p:txBody>
      </p:sp>
      <p:sp>
        <p:nvSpPr>
          <p:cNvPr id="2" name="Footer Placeholder 1"/>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3</a:t>
            </a:fld>
            <a:endParaRPr lang="en-US" dirty="0"/>
          </a:p>
        </p:txBody>
      </p:sp>
    </p:spTree>
    <p:extLst>
      <p:ext uri="{BB962C8B-B14F-4D97-AF65-F5344CB8AC3E}">
        <p14:creationId xmlns:p14="http://schemas.microsoft.com/office/powerpoint/2010/main" val="424565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Content Placeholder 35"/>
          <p:cNvSpPr>
            <a:spLocks noGrp="1"/>
          </p:cNvSpPr>
          <p:nvPr>
            <p:ph sz="half" idx="1"/>
          </p:nvPr>
        </p:nvSpPr>
        <p:spPr/>
        <p:txBody>
          <a:bodyPr/>
          <a:lstStyle/>
          <a:p>
            <a:endParaRPr lang="en-US" dirty="0" smtClean="0"/>
          </a:p>
          <a:p>
            <a:r>
              <a:rPr lang="en-US" dirty="0" smtClean="0"/>
              <a:t>Based on distributed storage</a:t>
            </a:r>
          </a:p>
          <a:p>
            <a:pPr lvl="1"/>
            <a:r>
              <a:rPr lang="en-US" dirty="0" smtClean="0"/>
              <a:t>NOT physical shared storage</a:t>
            </a:r>
          </a:p>
          <a:p>
            <a:r>
              <a:rPr lang="en-US" dirty="0" smtClean="0"/>
              <a:t>Synchronous replication at block device level eliminates risk of data loss</a:t>
            </a:r>
          </a:p>
          <a:p>
            <a:r>
              <a:rPr lang="en-US" dirty="0" smtClean="0"/>
              <a:t>Open source, mature &amp; proven</a:t>
            </a:r>
          </a:p>
          <a:p>
            <a:r>
              <a:rPr lang="en-US" dirty="0" smtClean="0"/>
              <a:t>Certified and supported by Oracle</a:t>
            </a:r>
          </a:p>
        </p:txBody>
      </p:sp>
      <p:sp>
        <p:nvSpPr>
          <p:cNvPr id="3" name="Title 2"/>
          <p:cNvSpPr>
            <a:spLocks noGrp="1"/>
          </p:cNvSpPr>
          <p:nvPr>
            <p:ph type="title"/>
          </p:nvPr>
        </p:nvSpPr>
        <p:spPr/>
        <p:txBody>
          <a:bodyPr/>
          <a:lstStyle/>
          <a:p>
            <a:r>
              <a:rPr lang="en-US" dirty="0" smtClean="0"/>
              <a:t>Oracle Linux and DRBD Stack</a:t>
            </a:r>
            <a:endParaRPr lang="en-US" dirty="0"/>
          </a:p>
        </p:txBody>
      </p:sp>
      <p:grpSp>
        <p:nvGrpSpPr>
          <p:cNvPr id="13" name="Group 12"/>
          <p:cNvGrpSpPr/>
          <p:nvPr/>
        </p:nvGrpSpPr>
        <p:grpSpPr>
          <a:xfrm>
            <a:off x="6597427" y="879409"/>
            <a:ext cx="4100520" cy="4925743"/>
            <a:chOff x="623880" y="1143000"/>
            <a:chExt cx="4100520" cy="4925743"/>
          </a:xfrm>
        </p:grpSpPr>
        <p:cxnSp>
          <p:nvCxnSpPr>
            <p:cNvPr id="14" name="Straight Connector 13"/>
            <p:cNvCxnSpPr>
              <a:stCxn id="32" idx="2"/>
              <a:endCxn id="25" idx="0"/>
            </p:cNvCxnSpPr>
            <p:nvPr/>
          </p:nvCxnSpPr>
          <p:spPr bwMode="auto">
            <a:xfrm flipH="1">
              <a:off x="3389954" y="2155269"/>
              <a:ext cx="3881" cy="1426131"/>
            </a:xfrm>
            <a:prstGeom prst="line">
              <a:avLst/>
            </a:prstGeom>
            <a:ln>
              <a:solidFill>
                <a:srgbClr val="0070C0"/>
              </a:solidFill>
              <a:prstDash val="sysDot"/>
              <a:headEnd type="none" w="med" len="med"/>
              <a:tailEnd type="none" w="med" len="med"/>
            </a:ln>
          </p:spPr>
          <p:style>
            <a:lnRef idx="2">
              <a:schemeClr val="accent5"/>
            </a:lnRef>
            <a:fillRef idx="0">
              <a:schemeClr val="accent5"/>
            </a:fillRef>
            <a:effectRef idx="1">
              <a:schemeClr val="accent5"/>
            </a:effectRef>
            <a:fontRef idx="minor">
              <a:schemeClr val="tx1"/>
            </a:fontRef>
          </p:style>
        </p:cxnSp>
        <p:pic>
          <p:nvPicPr>
            <p:cNvPr id="15" name="Picture 9"/>
            <p:cNvPicPr>
              <a:picLocks/>
            </p:cNvPicPr>
            <p:nvPr/>
          </p:nvPicPr>
          <p:blipFill>
            <a:blip r:embed="rId3" cstate="print"/>
            <a:srcRect/>
            <a:stretch>
              <a:fillRect/>
            </a:stretch>
          </p:blipFill>
          <p:spPr bwMode="auto">
            <a:xfrm>
              <a:off x="2254630" y="4648200"/>
              <a:ext cx="706959" cy="1055627"/>
            </a:xfrm>
            <a:prstGeom prst="rect">
              <a:avLst/>
            </a:prstGeom>
            <a:noFill/>
            <a:ln w="9525">
              <a:noFill/>
              <a:miter lim="800000"/>
              <a:headEnd/>
              <a:tailEnd/>
            </a:ln>
          </p:spPr>
        </p:pic>
        <p:pic>
          <p:nvPicPr>
            <p:cNvPr id="16" name="Picture 36"/>
            <p:cNvPicPr>
              <a:picLocks noChangeAspect="1"/>
            </p:cNvPicPr>
            <p:nvPr/>
          </p:nvPicPr>
          <p:blipFill>
            <a:blip r:embed="rId4" cstate="print"/>
            <a:srcRect/>
            <a:stretch>
              <a:fillRect/>
            </a:stretch>
          </p:blipFill>
          <p:spPr bwMode="auto">
            <a:xfrm>
              <a:off x="2762468" y="5226109"/>
              <a:ext cx="398242" cy="477718"/>
            </a:xfrm>
            <a:prstGeom prst="rect">
              <a:avLst/>
            </a:prstGeom>
            <a:noFill/>
            <a:ln w="9525">
              <a:noFill/>
              <a:miter lim="800000"/>
              <a:headEnd/>
              <a:tailEnd/>
            </a:ln>
            <a:effectLst>
              <a:glow rad="139700">
                <a:srgbClr val="669900">
                  <a:alpha val="75000"/>
                </a:srgbClr>
              </a:glow>
            </a:effectLst>
          </p:spPr>
        </p:pic>
        <p:pic>
          <p:nvPicPr>
            <p:cNvPr id="17" name="Picture 9"/>
            <p:cNvPicPr>
              <a:picLocks/>
            </p:cNvPicPr>
            <p:nvPr/>
          </p:nvPicPr>
          <p:blipFill>
            <a:blip r:embed="rId3" cstate="print"/>
            <a:srcRect/>
            <a:stretch>
              <a:fillRect/>
            </a:stretch>
          </p:blipFill>
          <p:spPr bwMode="auto">
            <a:xfrm>
              <a:off x="3818320" y="4648200"/>
              <a:ext cx="706959" cy="1055627"/>
            </a:xfrm>
            <a:prstGeom prst="rect">
              <a:avLst/>
            </a:prstGeom>
            <a:noFill/>
            <a:ln w="9525">
              <a:noFill/>
              <a:miter lim="800000"/>
              <a:headEnd/>
              <a:tailEnd/>
            </a:ln>
          </p:spPr>
        </p:pic>
        <p:pic>
          <p:nvPicPr>
            <p:cNvPr id="18" name="Picture 36"/>
            <p:cNvPicPr>
              <a:picLocks noChangeAspect="1"/>
            </p:cNvPicPr>
            <p:nvPr/>
          </p:nvPicPr>
          <p:blipFill>
            <a:blip r:embed="rId4" cstate="print"/>
            <a:srcRect/>
            <a:stretch>
              <a:fillRect/>
            </a:stretch>
          </p:blipFill>
          <p:spPr bwMode="auto">
            <a:xfrm>
              <a:off x="4326158" y="5226109"/>
              <a:ext cx="398242" cy="477718"/>
            </a:xfrm>
            <a:prstGeom prst="rect">
              <a:avLst/>
            </a:prstGeom>
            <a:noFill/>
            <a:ln w="9525">
              <a:noFill/>
              <a:miter lim="800000"/>
              <a:headEnd/>
              <a:tailEnd/>
            </a:ln>
            <a:effectLst>
              <a:glow rad="139700">
                <a:schemeClr val="accent1">
                  <a:alpha val="75000"/>
                </a:schemeClr>
              </a:glow>
            </a:effectLst>
          </p:spPr>
        </p:pic>
        <p:sp>
          <p:nvSpPr>
            <p:cNvPr id="19" name="TextBox 18"/>
            <p:cNvSpPr txBox="1"/>
            <p:nvPr/>
          </p:nvSpPr>
          <p:spPr>
            <a:xfrm>
              <a:off x="1151268" y="5006736"/>
              <a:ext cx="753732" cy="338554"/>
            </a:xfrm>
            <a:prstGeom prst="rect">
              <a:avLst/>
            </a:prstGeom>
            <a:noFill/>
          </p:spPr>
          <p:txBody>
            <a:bodyPr wrap="none" rtlCol="0">
              <a:spAutoFit/>
            </a:bodyPr>
            <a:lstStyle/>
            <a:p>
              <a:pPr algn="r"/>
              <a:r>
                <a:rPr lang="en-GB" sz="1600" b="1" dirty="0" smtClean="0"/>
                <a:t>Hosts</a:t>
              </a:r>
              <a:endParaRPr lang="en-GB" sz="1600" b="1" dirty="0"/>
            </a:p>
          </p:txBody>
        </p:sp>
        <p:sp>
          <p:nvSpPr>
            <p:cNvPr id="20" name="Rectangle 19"/>
            <p:cNvSpPr/>
            <p:nvPr/>
          </p:nvSpPr>
          <p:spPr bwMode="auto">
            <a:xfrm>
              <a:off x="2094554" y="4274127"/>
              <a:ext cx="1027110" cy="228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chemeClr val="accent1"/>
                </a:buClr>
                <a:buSzTx/>
                <a:tabLst/>
              </a:pPr>
              <a:r>
                <a:rPr kumimoji="0" lang="en-GB" sz="1100" b="1" i="0" u="none" strike="noStrike" cap="none" normalizeH="0" baseline="0" dirty="0" smtClean="0">
                  <a:ln>
                    <a:noFill/>
                  </a:ln>
                  <a:solidFill>
                    <a:schemeClr val="bg1"/>
                  </a:solidFill>
                  <a:effectLst/>
                  <a:latin typeface="Arial" charset="0"/>
                </a:rPr>
                <a:t>Oracle Linux</a:t>
              </a:r>
            </a:p>
          </p:txBody>
        </p:sp>
        <p:sp>
          <p:nvSpPr>
            <p:cNvPr id="21" name="Rectangle 20"/>
            <p:cNvSpPr/>
            <p:nvPr/>
          </p:nvSpPr>
          <p:spPr bwMode="auto">
            <a:xfrm>
              <a:off x="3658244" y="4274127"/>
              <a:ext cx="1027110" cy="228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chemeClr val="accent1"/>
                </a:buClr>
                <a:buSzTx/>
                <a:tabLst/>
              </a:pPr>
              <a:r>
                <a:rPr kumimoji="0" lang="en-GB" sz="1100" b="1" i="0" u="none" strike="noStrike" cap="none" normalizeH="0" baseline="0" dirty="0" smtClean="0">
                  <a:ln>
                    <a:noFill/>
                  </a:ln>
                  <a:solidFill>
                    <a:schemeClr val="bg1"/>
                  </a:solidFill>
                  <a:effectLst/>
                  <a:latin typeface="Arial" charset="0"/>
                </a:rPr>
                <a:t>Oracle Linux</a:t>
              </a:r>
            </a:p>
          </p:txBody>
        </p:sp>
        <p:sp>
          <p:nvSpPr>
            <p:cNvPr id="22" name="TextBox 21"/>
            <p:cNvSpPr txBox="1"/>
            <p:nvPr/>
          </p:nvSpPr>
          <p:spPr>
            <a:xfrm>
              <a:off x="2169527" y="5708695"/>
              <a:ext cx="800219" cy="338554"/>
            </a:xfrm>
            <a:prstGeom prst="rect">
              <a:avLst/>
            </a:prstGeom>
            <a:noFill/>
          </p:spPr>
          <p:txBody>
            <a:bodyPr wrap="none" rtlCol="0">
              <a:spAutoFit/>
            </a:bodyPr>
            <a:lstStyle/>
            <a:p>
              <a:r>
                <a:rPr lang="en-GB" sz="1600" b="1" dirty="0" smtClean="0">
                  <a:solidFill>
                    <a:srgbClr val="669900"/>
                  </a:solidFill>
                </a:rPr>
                <a:t>Active</a:t>
              </a:r>
              <a:endParaRPr lang="en-GB" sz="1600" b="1" dirty="0">
                <a:solidFill>
                  <a:srgbClr val="669900"/>
                </a:solidFill>
              </a:endParaRPr>
            </a:p>
          </p:txBody>
        </p:sp>
        <p:sp>
          <p:nvSpPr>
            <p:cNvPr id="23" name="TextBox 22"/>
            <p:cNvSpPr txBox="1"/>
            <p:nvPr/>
          </p:nvSpPr>
          <p:spPr>
            <a:xfrm>
              <a:off x="3688471" y="5730189"/>
              <a:ext cx="992579" cy="338554"/>
            </a:xfrm>
            <a:prstGeom prst="rect">
              <a:avLst/>
            </a:prstGeom>
            <a:noFill/>
          </p:spPr>
          <p:txBody>
            <a:bodyPr wrap="none" rtlCol="0">
              <a:spAutoFit/>
            </a:bodyPr>
            <a:lstStyle/>
            <a:p>
              <a:r>
                <a:rPr lang="en-GB" sz="1600" b="1" dirty="0" smtClean="0">
                  <a:solidFill>
                    <a:schemeClr val="accent1"/>
                  </a:solidFill>
                </a:rPr>
                <a:t>Standby</a:t>
              </a:r>
              <a:endParaRPr lang="en-GB" sz="1600" b="1" dirty="0">
                <a:solidFill>
                  <a:schemeClr val="accent1"/>
                </a:solidFill>
              </a:endParaRPr>
            </a:p>
          </p:txBody>
        </p:sp>
        <p:sp>
          <p:nvSpPr>
            <p:cNvPr id="24" name="Rectangle 23"/>
            <p:cNvSpPr/>
            <p:nvPr/>
          </p:nvSpPr>
          <p:spPr bwMode="auto">
            <a:xfrm>
              <a:off x="2094554" y="3886200"/>
              <a:ext cx="2590800" cy="228600"/>
            </a:xfrm>
            <a:prstGeom prst="rect">
              <a:avLst/>
            </a:prstGeom>
            <a:solidFill>
              <a:srgbClr val="00B0F0"/>
            </a:solid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chemeClr val="accent1"/>
                </a:buClr>
                <a:buSzTx/>
                <a:tabLst/>
              </a:pPr>
              <a:r>
                <a:rPr lang="en-GB" sz="1100" b="1" dirty="0">
                  <a:solidFill>
                    <a:schemeClr val="bg1"/>
                  </a:solidFill>
                  <a:latin typeface="Arial" charset="0"/>
                </a:rPr>
                <a:t>Corosync</a:t>
              </a:r>
            </a:p>
          </p:txBody>
        </p:sp>
        <p:sp>
          <p:nvSpPr>
            <p:cNvPr id="25" name="Rectangle 24"/>
            <p:cNvSpPr/>
            <p:nvPr/>
          </p:nvSpPr>
          <p:spPr bwMode="auto">
            <a:xfrm>
              <a:off x="2094554" y="3581400"/>
              <a:ext cx="2590800" cy="228600"/>
            </a:xfrm>
            <a:prstGeom prst="rect">
              <a:avLst/>
            </a:prstGeom>
            <a:solidFill>
              <a:srgbClr val="0070C0"/>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chemeClr val="accent1"/>
                </a:buClr>
                <a:buSzTx/>
                <a:tabLst/>
              </a:pPr>
              <a:r>
                <a:rPr lang="en-GB" sz="1100" b="1" dirty="0" smtClean="0">
                  <a:solidFill>
                    <a:schemeClr val="bg1"/>
                  </a:solidFill>
                  <a:latin typeface="Arial" charset="0"/>
                </a:rPr>
                <a:t>Pacemaker</a:t>
              </a:r>
              <a:endParaRPr lang="en-GB" sz="1100" b="1" dirty="0">
                <a:solidFill>
                  <a:schemeClr val="bg1"/>
                </a:solidFill>
                <a:latin typeface="Arial" charset="0"/>
              </a:endParaRPr>
            </a:p>
          </p:txBody>
        </p:sp>
        <p:sp>
          <p:nvSpPr>
            <p:cNvPr id="26" name="TextBox 25"/>
            <p:cNvSpPr txBox="1"/>
            <p:nvPr/>
          </p:nvSpPr>
          <p:spPr>
            <a:xfrm>
              <a:off x="623880" y="3661946"/>
              <a:ext cx="1281120" cy="338554"/>
            </a:xfrm>
            <a:prstGeom prst="rect">
              <a:avLst/>
            </a:prstGeom>
            <a:noFill/>
          </p:spPr>
          <p:txBody>
            <a:bodyPr wrap="none" rtlCol="0">
              <a:spAutoFit/>
            </a:bodyPr>
            <a:lstStyle/>
            <a:p>
              <a:pPr algn="r"/>
              <a:r>
                <a:rPr lang="en-GB" sz="1600" b="1" dirty="0" smtClean="0"/>
                <a:t>Cluster s/w</a:t>
              </a:r>
              <a:endParaRPr lang="en-GB" sz="1600" b="1" dirty="0"/>
            </a:p>
          </p:txBody>
        </p:sp>
        <p:sp>
          <p:nvSpPr>
            <p:cNvPr id="27" name="Left Brace 26"/>
            <p:cNvSpPr/>
            <p:nvPr/>
          </p:nvSpPr>
          <p:spPr bwMode="auto">
            <a:xfrm>
              <a:off x="1905000" y="3581400"/>
              <a:ext cx="121919" cy="533400"/>
            </a:xfrm>
            <a:prstGeom prst="leftBrace">
              <a:avLst/>
            </a:prstGeom>
            <a:ln>
              <a:solidFill>
                <a:srgbClr val="002060"/>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0" tIns="0" rIns="0" bIns="0" numCol="1" rtlCol="0" anchor="t" anchorCtr="0" compatLnSpc="1">
              <a:prstTxWarp prst="textNoShape">
                <a:avLst/>
              </a:prstTxWarp>
            </a:bodyPr>
            <a:lstStyle/>
            <a:p>
              <a:pPr marL="227013" marR="0" indent="-227013" algn="l" defTabSz="914400" rtl="0" eaLnBrk="1" fontAlgn="base" latinLnBrk="0" hangingPunct="1">
                <a:lnSpc>
                  <a:spcPct val="100000"/>
                </a:lnSpc>
                <a:spcBef>
                  <a:spcPct val="20000"/>
                </a:spcBef>
                <a:spcAft>
                  <a:spcPct val="0"/>
                </a:spcAft>
                <a:buClr>
                  <a:schemeClr val="accent1"/>
                </a:buClr>
                <a:buSzTx/>
                <a:buFontTx/>
                <a:buChar char="•"/>
                <a:tabLst/>
              </a:pPr>
              <a:endParaRPr kumimoji="0" lang="en-GB" sz="2400" b="0" i="0" u="none" strike="noStrike" cap="none" normalizeH="0" baseline="0" smtClean="0">
                <a:ln>
                  <a:noFill/>
                </a:ln>
                <a:solidFill>
                  <a:schemeClr val="tx1"/>
                </a:solidFill>
                <a:effectLst/>
                <a:latin typeface="Arial" charset="0"/>
              </a:endParaRPr>
            </a:p>
          </p:txBody>
        </p:sp>
        <p:sp>
          <p:nvSpPr>
            <p:cNvPr id="28" name="Rectangle 27"/>
            <p:cNvSpPr/>
            <p:nvPr/>
          </p:nvSpPr>
          <p:spPr bwMode="auto">
            <a:xfrm>
              <a:off x="2088270" y="3200400"/>
              <a:ext cx="883530" cy="228600"/>
            </a:xfrm>
            <a:prstGeom prst="rect">
              <a:avLst/>
            </a:prstGeom>
            <a:solidFill>
              <a:srgbClr val="FFC000"/>
            </a:solidFill>
            <a:ln>
              <a:solidFill>
                <a:srgbClr val="B65D04"/>
              </a:solidFill>
              <a:headEnd type="none" w="med" len="med"/>
              <a:tailEnd type="none" w="med" len="med"/>
            </a:ln>
            <a:effectLst>
              <a:glow rad="101600">
                <a:srgbClr val="6699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chemeClr val="accent1"/>
                </a:buClr>
                <a:buSzTx/>
                <a:tabLst/>
              </a:pPr>
              <a:r>
                <a:rPr kumimoji="0" lang="en-GB" sz="1100" b="1" i="0" u="none" strike="noStrike" cap="none" normalizeH="0" baseline="0" dirty="0" smtClean="0">
                  <a:ln>
                    <a:noFill/>
                  </a:ln>
                  <a:solidFill>
                    <a:schemeClr val="tx1"/>
                  </a:solidFill>
                  <a:effectLst/>
                  <a:latin typeface="Arial" charset="0"/>
                </a:rPr>
                <a:t>DRBD</a:t>
              </a:r>
            </a:p>
          </p:txBody>
        </p:sp>
        <p:sp>
          <p:nvSpPr>
            <p:cNvPr id="29" name="Rectangle 28"/>
            <p:cNvSpPr/>
            <p:nvPr/>
          </p:nvSpPr>
          <p:spPr bwMode="auto">
            <a:xfrm>
              <a:off x="3764670" y="3200400"/>
              <a:ext cx="883530" cy="228600"/>
            </a:xfrm>
            <a:prstGeom prst="rect">
              <a:avLst/>
            </a:prstGeom>
            <a:solidFill>
              <a:srgbClr val="FFC000"/>
            </a:solidFill>
            <a:ln>
              <a:solidFill>
                <a:srgbClr val="B65D04"/>
              </a:solidFill>
              <a:headEnd type="none" w="med" len="med"/>
              <a:tailEnd type="none" w="med" len="med"/>
            </a:ln>
            <a:effectLst>
              <a:glow rad="101600">
                <a:schemeClr val="accent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a:spcBef>
                  <a:spcPct val="20000"/>
                </a:spcBef>
                <a:buClr>
                  <a:schemeClr val="accent1"/>
                </a:buClr>
              </a:pPr>
              <a:r>
                <a:rPr lang="en-GB" sz="1100" b="1" dirty="0">
                  <a:solidFill>
                    <a:schemeClr val="tx1"/>
                  </a:solidFill>
                  <a:latin typeface="Arial" charset="0"/>
                </a:rPr>
                <a:t>DRBD</a:t>
              </a:r>
            </a:p>
          </p:txBody>
        </p:sp>
        <p:sp>
          <p:nvSpPr>
            <p:cNvPr id="30" name="Rectangle 29"/>
            <p:cNvSpPr/>
            <p:nvPr/>
          </p:nvSpPr>
          <p:spPr bwMode="auto">
            <a:xfrm>
              <a:off x="2088270" y="2789237"/>
              <a:ext cx="883530" cy="228600"/>
            </a:xfrm>
            <a:prstGeom prst="rect">
              <a:avLst/>
            </a:prstGeom>
            <a:solidFill>
              <a:srgbClr val="006699"/>
            </a:solidFill>
            <a:ln>
              <a:solidFill>
                <a:srgbClr val="FFC000"/>
              </a:solidFill>
              <a:headEnd type="none" w="med" len="med"/>
              <a:tailEnd type="none" w="med" len="med"/>
            </a:ln>
            <a:effectLst>
              <a:glow rad="101600">
                <a:srgbClr val="669900">
                  <a:alpha val="75000"/>
                </a:srgb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chemeClr val="accent1"/>
                </a:buClr>
                <a:buSzTx/>
                <a:tabLst/>
              </a:pPr>
              <a:r>
                <a:rPr kumimoji="0" lang="en-GB" sz="1100" b="1" i="0" u="none" strike="noStrike" cap="none" normalizeH="0" baseline="0" dirty="0" smtClean="0">
                  <a:ln>
                    <a:noFill/>
                  </a:ln>
                  <a:solidFill>
                    <a:schemeClr val="bg1"/>
                  </a:solidFill>
                  <a:effectLst/>
                  <a:latin typeface="Arial" charset="0"/>
                </a:rPr>
                <a:t>MySQL</a:t>
              </a:r>
            </a:p>
          </p:txBody>
        </p:sp>
        <p:sp>
          <p:nvSpPr>
            <p:cNvPr id="31" name="Rectangle 30"/>
            <p:cNvSpPr/>
            <p:nvPr/>
          </p:nvSpPr>
          <p:spPr bwMode="auto">
            <a:xfrm>
              <a:off x="3764670" y="2789237"/>
              <a:ext cx="883530" cy="228600"/>
            </a:xfrm>
            <a:prstGeom prst="rect">
              <a:avLst/>
            </a:prstGeom>
            <a:solidFill>
              <a:srgbClr val="006699"/>
            </a:solidFill>
            <a:ln>
              <a:solidFill>
                <a:srgbClr val="FFC000"/>
              </a:solidFill>
              <a:headEnd type="none" w="med" len="med"/>
              <a:tailEnd type="none" w="med" len="med"/>
            </a:ln>
            <a:effectLst>
              <a:glow rad="101600">
                <a:schemeClr val="accent1">
                  <a:alpha val="75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chemeClr val="accent1"/>
                </a:buClr>
                <a:buSzTx/>
                <a:tabLst/>
              </a:pPr>
              <a:r>
                <a:rPr kumimoji="0" lang="en-GB" sz="1100" b="1" i="0" u="none" strike="noStrike" cap="none" normalizeH="0" baseline="0" dirty="0" smtClean="0">
                  <a:ln>
                    <a:noFill/>
                  </a:ln>
                  <a:solidFill>
                    <a:schemeClr val="bg1"/>
                  </a:solidFill>
                  <a:effectLst/>
                  <a:latin typeface="Arial" charset="0"/>
                </a:rPr>
                <a:t>MySQL</a:t>
              </a:r>
            </a:p>
          </p:txBody>
        </p:sp>
        <p:pic>
          <p:nvPicPr>
            <p:cNvPr id="32" name="Picture 3" descr="D:\Andrew\Documents\MySQL\Inherited Material\presentations\Oracle Corporate Illustrations\D\DesktopClient\DesktopCli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7670" y="1143000"/>
              <a:ext cx="832330" cy="101226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329537" y="1479857"/>
              <a:ext cx="1301959" cy="338554"/>
            </a:xfrm>
            <a:prstGeom prst="rect">
              <a:avLst/>
            </a:prstGeom>
            <a:noFill/>
          </p:spPr>
          <p:txBody>
            <a:bodyPr wrap="none" rtlCol="0">
              <a:spAutoFit/>
            </a:bodyPr>
            <a:lstStyle/>
            <a:p>
              <a:pPr algn="r"/>
              <a:r>
                <a:rPr lang="en-GB" sz="1600" b="1" dirty="0" smtClean="0"/>
                <a:t>Application</a:t>
              </a:r>
              <a:endParaRPr lang="en-GB" sz="1600" b="1" dirty="0"/>
            </a:p>
          </p:txBody>
        </p:sp>
        <p:cxnSp>
          <p:nvCxnSpPr>
            <p:cNvPr id="34" name="Elbow Connector 33"/>
            <p:cNvCxnSpPr>
              <a:stCxn id="32" idx="2"/>
              <a:endCxn id="31" idx="0"/>
            </p:cNvCxnSpPr>
            <p:nvPr/>
          </p:nvCxnSpPr>
          <p:spPr bwMode="auto">
            <a:xfrm rot="16200000" flipH="1">
              <a:off x="3483151" y="2065953"/>
              <a:ext cx="633968" cy="812600"/>
            </a:xfrm>
            <a:prstGeom prst="bentConnector3">
              <a:avLst>
                <a:gd name="adj1" fmla="val 50000"/>
              </a:avLst>
            </a:prstGeom>
            <a:ln>
              <a:solidFill>
                <a:srgbClr val="FD0000">
                  <a:alpha val="34118"/>
                </a:srgbClr>
              </a:solidFill>
              <a:headEnd type="none" w="med" len="med"/>
              <a:tailEnd type="arrow"/>
            </a:ln>
          </p:spPr>
          <p:style>
            <a:lnRef idx="2">
              <a:schemeClr val="accent1"/>
            </a:lnRef>
            <a:fillRef idx="0">
              <a:schemeClr val="accent1"/>
            </a:fillRef>
            <a:effectRef idx="1">
              <a:schemeClr val="accent1"/>
            </a:effectRef>
            <a:fontRef idx="minor">
              <a:schemeClr val="tx1"/>
            </a:fontRef>
          </p:style>
        </p:cxnSp>
        <p:cxnSp>
          <p:nvCxnSpPr>
            <p:cNvPr id="35" name="Elbow Connector 34"/>
            <p:cNvCxnSpPr>
              <a:stCxn id="32" idx="2"/>
              <a:endCxn id="30" idx="0"/>
            </p:cNvCxnSpPr>
            <p:nvPr/>
          </p:nvCxnSpPr>
          <p:spPr bwMode="auto">
            <a:xfrm rot="5400000">
              <a:off x="2644951" y="2040353"/>
              <a:ext cx="633968" cy="863800"/>
            </a:xfrm>
            <a:prstGeom prst="bentConnector3">
              <a:avLst>
                <a:gd name="adj1" fmla="val 50000"/>
              </a:avLst>
            </a:prstGeom>
            <a:ln>
              <a:solidFill>
                <a:srgbClr val="00B050"/>
              </a:solidFill>
              <a:headEnd type="none" w="med" len="med"/>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954191" y="2141913"/>
              <a:ext cx="474809" cy="307777"/>
            </a:xfrm>
            <a:prstGeom prst="rect">
              <a:avLst/>
            </a:prstGeom>
            <a:noFill/>
          </p:spPr>
          <p:txBody>
            <a:bodyPr wrap="none" rtlCol="0">
              <a:spAutoFit/>
            </a:bodyPr>
            <a:lstStyle/>
            <a:p>
              <a:pPr algn="r"/>
              <a:r>
                <a:rPr lang="en-GB" sz="1400" b="1" dirty="0" smtClean="0"/>
                <a:t>VIP</a:t>
              </a:r>
              <a:endParaRPr lang="en-GB" sz="1400" b="1" dirty="0"/>
            </a:p>
          </p:txBody>
        </p:sp>
        <p:sp>
          <p:nvSpPr>
            <p:cNvPr id="38" name="Right Arrow 37"/>
            <p:cNvSpPr/>
            <p:nvPr/>
          </p:nvSpPr>
          <p:spPr bwMode="auto">
            <a:xfrm>
              <a:off x="3047999" y="3124200"/>
              <a:ext cx="640471" cy="381000"/>
            </a:xfrm>
            <a:prstGeom prst="rightArrow">
              <a:avLst/>
            </a:prstGeom>
            <a:solidFill>
              <a:srgbClr val="FFFF00"/>
            </a:solidFill>
            <a:ln w="19050" cap="flat" cmpd="sng" algn="ctr">
              <a:solidFill>
                <a:srgbClr val="FFC000"/>
              </a:solidFill>
              <a:prstDash val="sysDot"/>
              <a:round/>
              <a:headEnd type="none" w="med" len="med"/>
              <a:tailEnd type="none" w="med" len="med"/>
            </a:ln>
            <a:effectLst/>
          </p:spPr>
          <p:txBody>
            <a:bodyPr vert="horz" wrap="square" lIns="0" tIns="0" rIns="0" bIns="0" numCol="1" rtlCol="0" anchor="t" anchorCtr="0" compatLnSpc="1">
              <a:prstTxWarp prst="textNoShape">
                <a:avLst/>
              </a:prstTxWarp>
            </a:bodyPr>
            <a:lstStyle/>
            <a:p>
              <a:pPr marR="0" algn="ctr" defTabSz="914400" rtl="0" eaLnBrk="1" fontAlgn="base" latinLnBrk="0" hangingPunct="1">
                <a:lnSpc>
                  <a:spcPct val="100000"/>
                </a:lnSpc>
                <a:spcBef>
                  <a:spcPct val="20000"/>
                </a:spcBef>
                <a:spcAft>
                  <a:spcPct val="0"/>
                </a:spcAft>
                <a:buClr>
                  <a:schemeClr val="accent1"/>
                </a:buClr>
                <a:buSzTx/>
                <a:tabLst/>
              </a:pPr>
              <a:r>
                <a:rPr kumimoji="0" lang="en-GB" sz="1200" b="1" i="0" u="none" strike="noStrike" cap="none" normalizeH="0" baseline="0" dirty="0" smtClean="0">
                  <a:ln>
                    <a:noFill/>
                  </a:ln>
                  <a:solidFill>
                    <a:schemeClr val="tx1"/>
                  </a:solidFill>
                  <a:effectLst/>
                  <a:latin typeface="Arial" charset="0"/>
                </a:rPr>
                <a:t>sync</a:t>
              </a:r>
              <a:endParaRPr kumimoji="0" lang="en-GB" sz="1400" b="1" i="0" u="none" strike="noStrike" cap="none" normalizeH="0" baseline="0" dirty="0" smtClean="0">
                <a:ln>
                  <a:noFill/>
                </a:ln>
                <a:solidFill>
                  <a:schemeClr val="tx1"/>
                </a:solidFill>
                <a:effectLst/>
                <a:latin typeface="Arial" charset="0"/>
              </a:endParaRPr>
            </a:p>
          </p:txBody>
        </p:sp>
        <p:sp>
          <p:nvSpPr>
            <p:cNvPr id="39" name="TextBox 38"/>
            <p:cNvSpPr txBox="1"/>
            <p:nvPr/>
          </p:nvSpPr>
          <p:spPr>
            <a:xfrm>
              <a:off x="877155" y="2895600"/>
              <a:ext cx="1027845" cy="338554"/>
            </a:xfrm>
            <a:prstGeom prst="rect">
              <a:avLst/>
            </a:prstGeom>
            <a:noFill/>
          </p:spPr>
          <p:txBody>
            <a:bodyPr wrap="none" rtlCol="0">
              <a:spAutoFit/>
            </a:bodyPr>
            <a:lstStyle/>
            <a:p>
              <a:pPr algn="r"/>
              <a:r>
                <a:rPr lang="en-GB" sz="1600" b="1" dirty="0" smtClean="0"/>
                <a:t>Services</a:t>
              </a:r>
              <a:endParaRPr lang="en-GB" sz="1600" b="1" dirty="0"/>
            </a:p>
          </p:txBody>
        </p:sp>
        <p:sp>
          <p:nvSpPr>
            <p:cNvPr id="40" name="Left Brace 39"/>
            <p:cNvSpPr/>
            <p:nvPr/>
          </p:nvSpPr>
          <p:spPr bwMode="auto">
            <a:xfrm>
              <a:off x="1905000" y="2717004"/>
              <a:ext cx="121919" cy="756000"/>
            </a:xfrm>
            <a:prstGeom prst="leftBrace">
              <a:avLst/>
            </a:prstGeom>
            <a:ln>
              <a:solidFill>
                <a:srgbClr val="002060"/>
              </a:solidFill>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vert="horz" wrap="square" lIns="0" tIns="0" rIns="0" bIns="0" numCol="1" rtlCol="0" anchor="t" anchorCtr="0" compatLnSpc="1">
              <a:prstTxWarp prst="textNoShape">
                <a:avLst/>
              </a:prstTxWarp>
            </a:bodyPr>
            <a:lstStyle/>
            <a:p>
              <a:pPr marL="227013" marR="0" indent="-227013" algn="l" defTabSz="914400" rtl="0" eaLnBrk="1" fontAlgn="base" latinLnBrk="0" hangingPunct="1">
                <a:lnSpc>
                  <a:spcPct val="100000"/>
                </a:lnSpc>
                <a:spcBef>
                  <a:spcPct val="20000"/>
                </a:spcBef>
                <a:spcAft>
                  <a:spcPct val="0"/>
                </a:spcAft>
                <a:buClr>
                  <a:schemeClr val="accent1"/>
                </a:buClr>
                <a:buSzTx/>
                <a:buFontTx/>
                <a:buChar char="•"/>
                <a:tabLst/>
              </a:pPr>
              <a:endParaRPr kumimoji="0" lang="en-GB" sz="2400" b="0" i="0" u="none" strike="noStrike" cap="none" normalizeH="0" baseline="0" smtClean="0">
                <a:ln>
                  <a:noFill/>
                </a:ln>
                <a:solidFill>
                  <a:schemeClr val="tx1"/>
                </a:solidFill>
                <a:effectLst/>
                <a:latin typeface="Arial" charset="0"/>
              </a:endParaRPr>
            </a:p>
          </p:txBody>
        </p:sp>
      </p:grpSp>
      <p:sp>
        <p:nvSpPr>
          <p:cNvPr id="11" name="Date Placeholder 10"/>
          <p:cNvSpPr>
            <a:spLocks noGrp="1"/>
          </p:cNvSpPr>
          <p:nvPr>
            <p:ph type="dt" sz="half" idx="10"/>
          </p:nvPr>
        </p:nvSpPr>
        <p:spPr/>
        <p:txBody>
          <a:bodyPr/>
          <a:lstStyle/>
          <a:p>
            <a:r>
              <a:rPr lang="en-GB" smtClean="0"/>
              <a:t>February 2015</a:t>
            </a:r>
            <a:endParaRPr lang="en-GB"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30</a:t>
            </a:fld>
            <a:endParaRPr lang="en-US"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41443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a:lstStyle/>
          <a:p>
            <a:r>
              <a:rPr lang="en-US">
                <a:latin typeface="Calibri" charset="0"/>
              </a:rPr>
              <a:t>MySQL Cluster Overview</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18433398"/>
              </p:ext>
            </p:extLst>
          </p:nvPr>
        </p:nvGraphicFramePr>
        <p:xfrm>
          <a:off x="555759" y="1524000"/>
          <a:ext cx="11125199"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p:cNvSpPr>
            <a:spLocks noGrp="1"/>
          </p:cNvSpPr>
          <p:nvPr>
            <p:ph type="dt" sz="half" idx="10"/>
          </p:nvPr>
        </p:nvSpPr>
        <p:spPr/>
        <p:txBody>
          <a:bodyPr/>
          <a:lstStyle/>
          <a:p>
            <a:r>
              <a:rPr lang="en-GB" smtClean="0"/>
              <a:t>February 2015</a:t>
            </a:r>
            <a:endParaRPr lang="en-GB"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31</a:t>
            </a:fld>
            <a:endParaRPr lang="en-US" dirty="0"/>
          </a:p>
        </p:txBody>
      </p:sp>
    </p:spTree>
    <p:extLst>
      <p:ext uri="{BB962C8B-B14F-4D97-AF65-F5344CB8AC3E}">
        <p14:creationId xmlns:p14="http://schemas.microsoft.com/office/powerpoint/2010/main" val="56898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01848" y="313267"/>
            <a:ext cx="1843137" cy="1388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4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341727" y="5532968"/>
            <a:ext cx="1788118" cy="58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5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43464" y="2741085"/>
            <a:ext cx="1464352" cy="11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itle 1"/>
          <p:cNvSpPr>
            <a:spLocks noGrp="1"/>
          </p:cNvSpPr>
          <p:nvPr>
            <p:ph type="title"/>
          </p:nvPr>
        </p:nvSpPr>
        <p:spPr/>
        <p:txBody>
          <a:bodyPr anchor="t"/>
          <a:lstStyle/>
          <a:p>
            <a:r>
              <a:rPr lang="en-GB">
                <a:latin typeface="Calibri" charset="0"/>
              </a:rPr>
              <a:t>Who’s Using MySQL Cluster?</a:t>
            </a:r>
          </a:p>
        </p:txBody>
      </p:sp>
      <p:pic>
        <p:nvPicPr>
          <p:cNvPr id="53254" name="Picture 7"/>
          <p:cNvPicPr>
            <a:picLocks noChangeAspect="1" noChangeArrowheads="1"/>
          </p:cNvPicPr>
          <p:nvPr/>
        </p:nvPicPr>
        <p:blipFill>
          <a:blip r:embed="rId6">
            <a:extLst>
              <a:ext uri="{28A0092B-C50C-407E-A947-70E740481C1C}">
                <a14:useLocalDpi xmlns:a14="http://schemas.microsoft.com/office/drawing/2010/main" val="0"/>
              </a:ext>
            </a:extLst>
          </a:blip>
          <a:srcRect t="20006" b="13327"/>
          <a:stretch>
            <a:fillRect/>
          </a:stretch>
        </p:blipFill>
        <p:spPr bwMode="auto">
          <a:xfrm>
            <a:off x="2116115" y="1380068"/>
            <a:ext cx="1659035" cy="827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55"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9637" y="2410885"/>
            <a:ext cx="1697125" cy="40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56" name="Picture 10"/>
          <p:cNvPicPr>
            <a:picLocks noChangeAspect="1" noChangeArrowheads="1"/>
          </p:cNvPicPr>
          <p:nvPr/>
        </p:nvPicPr>
        <p:blipFill>
          <a:blip r:embed="rId8">
            <a:extLst>
              <a:ext uri="{28A0092B-C50C-407E-A947-70E740481C1C}">
                <a14:useLocalDpi xmlns:a14="http://schemas.microsoft.com/office/drawing/2010/main" val="0"/>
              </a:ext>
            </a:extLst>
          </a:blip>
          <a:srcRect l="17044" t="10771" r="17799"/>
          <a:stretch>
            <a:fillRect/>
          </a:stretch>
        </p:blipFill>
        <p:spPr bwMode="auto">
          <a:xfrm>
            <a:off x="3758221" y="4737101"/>
            <a:ext cx="1032664" cy="93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57"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4597" y="3839633"/>
            <a:ext cx="1360663" cy="39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58" name="Picture 18"/>
          <p:cNvPicPr>
            <a:picLocks noChangeAspect="1" noChangeArrowheads="1"/>
          </p:cNvPicPr>
          <p:nvPr/>
        </p:nvPicPr>
        <p:blipFill>
          <a:blip r:embed="rId10">
            <a:extLst>
              <a:ext uri="{28A0092B-C50C-407E-A947-70E740481C1C}">
                <a14:useLocalDpi xmlns:a14="http://schemas.microsoft.com/office/drawing/2010/main" val="0"/>
              </a:ext>
            </a:extLst>
          </a:blip>
          <a:srcRect r="31575"/>
          <a:stretch>
            <a:fillRect/>
          </a:stretch>
        </p:blipFill>
        <p:spPr bwMode="auto">
          <a:xfrm>
            <a:off x="3294792" y="5630334"/>
            <a:ext cx="1218883"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59"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12427" y="1699684"/>
            <a:ext cx="1919317" cy="522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60" name="Picture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93980" y="2876551"/>
            <a:ext cx="177330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61" name="Picture 2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5303" y="5494867"/>
            <a:ext cx="1576505" cy="755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62"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5656" y="5044017"/>
            <a:ext cx="1369127" cy="472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63"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9601" y="5712885"/>
            <a:ext cx="1991264"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64" name="Picture 27"/>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9416714" y="4686300"/>
            <a:ext cx="71101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5" name="Picture 26"/>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47043" y="4028017"/>
            <a:ext cx="1553229" cy="44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6" name="Picture 41"/>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0980524" y="1037167"/>
            <a:ext cx="937438"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7" name="Picture 40"/>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985569" y="5613400"/>
            <a:ext cx="632719"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8" name="Picture 48"/>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4911505" y="4246034"/>
            <a:ext cx="1525719" cy="100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9" name="Picture 27"/>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353393" y="2844800"/>
            <a:ext cx="106017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0" name="Picture 37" descr="http://www.xcom.com/img/xcom_logo.gi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055781" y="3484034"/>
            <a:ext cx="1633641" cy="412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1" name="Picture 2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562887" y="992718"/>
            <a:ext cx="1921433"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2" name="Picture 1"/>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215954" y="3670300"/>
            <a:ext cx="1339502" cy="1255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3" name="Picture 50"/>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146664" y="4023785"/>
            <a:ext cx="1828324"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4" name="Picture 1"/>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5781227" y="1143000"/>
            <a:ext cx="2025123" cy="104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5" name="Picture 49"/>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10432450" y="5543551"/>
            <a:ext cx="1290830" cy="548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6" name="Picture 33"/>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8767067" y="3416300"/>
            <a:ext cx="1007271" cy="100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7" name="Picture 35"/>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10330876" y="4889500"/>
            <a:ext cx="1318341"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8" name="Picture 36"/>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2073794" y="5492751"/>
            <a:ext cx="996691" cy="706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79" name="Picture 37"/>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4278786" y="2070101"/>
            <a:ext cx="1273902" cy="446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0" name="Picture 38"/>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9990182" y="4017434"/>
            <a:ext cx="1794466" cy="658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1" name="Picture 39"/>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4545417" y="1011767"/>
            <a:ext cx="140298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2" name="Picture 40"/>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7588391" y="2347385"/>
            <a:ext cx="1654802"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3" name="Picture 42"/>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4223767" y="3168652"/>
            <a:ext cx="1654802" cy="588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4" name="Picture 44"/>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6246773" y="4768852"/>
            <a:ext cx="975530" cy="613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5" name="Picture 45"/>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821053" y="4580467"/>
            <a:ext cx="1100380" cy="95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6" name="Picture 46"/>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1629410" y="2794000"/>
            <a:ext cx="1546881" cy="59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7" name="Picture 47"/>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2200760" y="4965701"/>
            <a:ext cx="1161748" cy="300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8" name="Picture 48"/>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2192296" y="3886201"/>
            <a:ext cx="983994" cy="867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89" name="Picture 49"/>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7689964" y="1824567"/>
            <a:ext cx="1568042" cy="325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0" name="Picture 50"/>
          <p:cNvPicPr>
            <a:picLocks noChangeAspect="1"/>
          </p:cNvPicPr>
          <p:nvPr/>
        </p:nvPicPr>
        <p:blipFill>
          <a:blip r:embed="rId42">
            <a:extLst>
              <a:ext uri="{28A0092B-C50C-407E-A947-70E740481C1C}">
                <a14:useLocalDpi xmlns:a14="http://schemas.microsoft.com/office/drawing/2010/main" val="0"/>
              </a:ext>
            </a:extLst>
          </a:blip>
          <a:srcRect/>
          <a:stretch>
            <a:fillRect/>
          </a:stretch>
        </p:blipFill>
        <p:spPr bwMode="auto">
          <a:xfrm>
            <a:off x="9554263" y="2368551"/>
            <a:ext cx="1568041" cy="442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1" name="Picture 29" descr="http://t1.gstatic.com/images?q=tbn:Dm1NZaFdjTNuZM:http://thomaskaczmarek.com/RW_Carpentry/sears_arc_logo_only_jpeg.jpg"/>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0366851" y="1907118"/>
            <a:ext cx="1341617" cy="605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2" name="Picture 1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939666" y="759884"/>
            <a:ext cx="1876995" cy="80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3293" name="Picture 51"/>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6259470" y="3122085"/>
            <a:ext cx="647531"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4" name="Picture 54"/>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541565" y="1365251"/>
            <a:ext cx="821053" cy="82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5" name="Picture 55"/>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2336192" y="3560234"/>
            <a:ext cx="2103419"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6" name="Picture 52"/>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653881" y="1858433"/>
            <a:ext cx="1178676"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7" name="Picture 2"/>
          <p:cNvPicPr>
            <a:picLocks noChangeAspect="1"/>
          </p:cNvPicPr>
          <p:nvPr/>
        </p:nvPicPr>
        <p:blipFill>
          <a:blip r:embed="rId49">
            <a:extLst>
              <a:ext uri="{28A0092B-C50C-407E-A947-70E740481C1C}">
                <a14:useLocalDpi xmlns:a14="http://schemas.microsoft.com/office/drawing/2010/main" val="0"/>
              </a:ext>
            </a:extLst>
          </a:blip>
          <a:srcRect/>
          <a:stretch>
            <a:fillRect/>
          </a:stretch>
        </p:blipFill>
        <p:spPr bwMode="auto">
          <a:xfrm>
            <a:off x="5203529" y="2425700"/>
            <a:ext cx="1777537" cy="575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8" name="Picture 35"/>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3802661" y="2728385"/>
            <a:ext cx="1144818" cy="54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99" name="Picture 1"/>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3419643" y="944034"/>
            <a:ext cx="1036897" cy="1037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32</a:t>
            </a:fld>
            <a:endParaRPr lang="en-US" dirty="0"/>
          </a:p>
        </p:txBody>
      </p:sp>
    </p:spTree>
    <p:extLst>
      <p:ext uri="{BB962C8B-B14F-4D97-AF65-F5344CB8AC3E}">
        <p14:creationId xmlns:p14="http://schemas.microsoft.com/office/powerpoint/2010/main" val="4189135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5650026" y="973722"/>
            <a:ext cx="6299679" cy="5309123"/>
          </a:xfrm>
          <a:prstGeom prst="rect">
            <a:avLst/>
          </a:prstGeom>
          <a:solidFill>
            <a:schemeClr val="bg1"/>
          </a:solidFill>
          <a:ln w="9525">
            <a:noFill/>
            <a:miter lim="800000"/>
            <a:headEnd/>
            <a:tailEnd/>
          </a:ln>
        </p:spPr>
        <p:txBody>
          <a:bodyPr wrap="square" lIns="121899" tIns="60949" rIns="121899" bIns="60949">
            <a:spAutoFit/>
          </a:bodyPr>
          <a:lstStyle/>
          <a:p>
            <a:pPr algn="l"/>
            <a:r>
              <a:rPr lang="en-GB" sz="2400" b="1" dirty="0"/>
              <a:t>Company Overview</a:t>
            </a:r>
            <a:r>
              <a:rPr lang="en-GB" sz="2400" dirty="0"/>
              <a:t>  </a:t>
            </a:r>
          </a:p>
          <a:p>
            <a:r>
              <a:rPr lang="en-US" sz="2000" dirty="0"/>
              <a:t>PayPal allows any business or individual with an email address to securely, conveniently and cost-effectively send and receive payments </a:t>
            </a:r>
            <a:r>
              <a:rPr lang="en-US" sz="2000" dirty="0" smtClean="0"/>
              <a:t>online. </a:t>
            </a:r>
          </a:p>
          <a:p>
            <a:endParaRPr lang="en-GB" sz="2100" b="1" dirty="0" smtClean="0"/>
          </a:p>
          <a:p>
            <a:pPr algn="l"/>
            <a:r>
              <a:rPr lang="en-GB" sz="2400" b="1" dirty="0" smtClean="0"/>
              <a:t>Application</a:t>
            </a:r>
            <a:r>
              <a:rPr lang="en-GB" sz="2400" dirty="0"/>
              <a:t>	</a:t>
            </a:r>
          </a:p>
          <a:p>
            <a:r>
              <a:rPr lang="en-US" sz="2000" dirty="0"/>
              <a:t>PayPal built a </a:t>
            </a:r>
            <a:r>
              <a:rPr lang="en-US" sz="2000" dirty="0" smtClean="0"/>
              <a:t>cloud-based globally-distributed </a:t>
            </a:r>
            <a:r>
              <a:rPr lang="en-US" sz="2000" dirty="0"/>
              <a:t>database with 100 </a:t>
            </a:r>
            <a:r>
              <a:rPr lang="en-US" sz="2000" dirty="0" smtClean="0"/>
              <a:t>TB of </a:t>
            </a:r>
            <a:r>
              <a:rPr lang="en-US" sz="2000" dirty="0"/>
              <a:t>user-related data based on MySQL </a:t>
            </a:r>
            <a:r>
              <a:rPr lang="en-US" sz="2000" dirty="0" smtClean="0"/>
              <a:t>Cluster. “Must NOT lose data” system</a:t>
            </a:r>
            <a:r>
              <a:rPr lang="en-US" sz="2000" dirty="0"/>
              <a:t>, </a:t>
            </a:r>
            <a:r>
              <a:rPr lang="en-US" sz="2000" dirty="0" smtClean="0"/>
              <a:t>delivering 99,999</a:t>
            </a:r>
            <a:r>
              <a:rPr lang="en-US" sz="2000" dirty="0"/>
              <a:t>% availability, transactional</a:t>
            </a:r>
            <a:r>
              <a:rPr lang="en-US" sz="2000" dirty="0" smtClean="0"/>
              <a:t>, with data available WW anywhere in &lt; 1 Sec.</a:t>
            </a:r>
            <a:endParaRPr lang="en-US" sz="2000" dirty="0"/>
          </a:p>
          <a:p>
            <a:endParaRPr lang="en-US" sz="2100" b="1" dirty="0" smtClean="0"/>
          </a:p>
          <a:p>
            <a:r>
              <a:rPr lang="en-US" sz="2100" b="1" dirty="0" smtClean="0"/>
              <a:t>Why MySQL Cluster?</a:t>
            </a:r>
            <a:endParaRPr lang="en-US" sz="2100" b="1" dirty="0"/>
          </a:p>
          <a:p>
            <a:r>
              <a:rPr lang="en-US" sz="2100" i="1" dirty="0" smtClean="0"/>
              <a:t>“You can achieve high performance and availability without giving up relational models and read consistency.</a:t>
            </a:r>
            <a:r>
              <a:rPr lang="en-US" sz="2000" i="1" dirty="0" smtClean="0"/>
              <a:t>” </a:t>
            </a:r>
            <a:r>
              <a:rPr lang="en-US" sz="2000" dirty="0" smtClean="0"/>
              <a:t>Daniel Austin, Chief Architect, PayPal</a:t>
            </a:r>
            <a:endParaRPr lang="en-GB" sz="2000" dirty="0"/>
          </a:p>
        </p:txBody>
      </p:sp>
      <p:sp>
        <p:nvSpPr>
          <p:cNvPr id="2" name="AutoShape 2" descr="data:image/jpeg;base64,/9j/4AAQSkZJRgABAQAAAQABAAD/2wCEAAkGBwgHBgkIBwgKCgkLDRYPDQwMDRsUFRAWIB0iIiAdHx8kKDQsJCYxJx8fLT0tMTU3Ojo6Iys/RD84QzQ5OjcBCgoKDQwNGg8PGjclHyU3Nzc3Nzc3Nzc3Nzc3Nzc3Nzc3Nzc3Nzc3Nzc3Nzc3Nzc3Nzc3Nzc3Nzc3Nzc3Nzc3N//AABEIAH8AqQMBIgACEQEDEQH/xAAbAAEAAwEBAQEAAAAAAAAAAAAABAUGAQcCA//EAEAQAAEDAwIDBAYGBgsAAAAAAAEAAgMEBREGEhMhMSIzQVEHFGFxgbIVc3V2kbE0QlKCkqEWIzY3VnJ0s8HR0//EABgBAQADAQAAAAAAAAAAAAAAAAACAwQB/8QAIREBAAIBAwUBAQAAAAAAAAAAAAECAwQyMxESI4GxIiH/2gAMAwEAAhEDEQA/APcUREBERAREQEREBERAREQEREBERAREQEREBERAREQEREBRa6vgoRCaguAmmZCzAz2nHAUpUGre7tf2pT/MpUr3WiJQyWmtJmF9ldUemn40kzduOHJs9/IKQq6Xi8dYWTHQREUnBERAREQEREBERAREQEREBcyol4bVvtNYy3O2VjoHiB2QMSbTtPPl1wqPQFNqWls0rNX1LaivNQ4sc1zSBHtbgdkAdd34oNQi5kea6g4Vk7zXOrYaXLAzgXyGEYOchruv81rD0WIqO5b942fOFLFPlrDPqZmKdGqt/fVn1/8AwFOUG399WfXn8gpyy6Xi9z9lrybhEyi0ICJkJlAREyEBEyEygIiZCAiJkICIiCt1LNLTaduk9PIY5oqOV7Ht6tcGEghedaH1Fea/0TahutZcZpq+nbVGGd2NzNsIc3GB4HmvQdW/2VvP+hn+Qryr0df3I6p/yVn+w1BF0lc9ea5tot9uuxo4KZzvW7pJ3kjnElrG4HgMdMe/oF+10q9b+jKvpqy43SS92iaTa/iOc/3jtZLHYzjBIOOa0XoAlp3aMqIo8CeOtfxvMktaWn+HA+CmenKSBmgKhkpbxJKmFsQPUu3gnH7ocg3FDWQ3CigrKV4fBPG2SNw8WuGQshUdy37xs+cKw9GkcsWgLEyoBDxRsOD4A8x/LCr6juW/eNnzhdx8tWbU7Wrt/fVn15/IKNfaK6V0cUNrubbe0uPHlbCJJNuOQZnkDnxIKkW/vqz68/kFSXq53Ws1C3T9hkhpnxwCorK2aPfwmOJDGsb0LjtdzPIAeKy6Ti9z9lsybkSu0zebdSy1ll1PdaitiaXiC4SMlhnI57SA0bc9MtxhWY1XRt0XDqWaN4hlpWTNhZze57gMRt83Fx2j2qFU6ZqIqWaordXX9wYxz3uEsUbQAMnk2NZWE7fRjoaWT9GiuFC6pz02byBn2bi0rSg01LY9Q3uJtXf75V210g3Nt9qc2NsI8A6Qguc7zxgKdaLVfbTcmMdejc7U5jt4rmj1iN2Ozte0AOBOc5HJaML5eCWODDh2ORQY9tbd9V11VFaK42yy00roTWxMa6aqkacO4ZdlrWg5G7BJOV+k2mL3b4zPYtUXCapaMiC7ObNDKfIkNDm582nl5L79FjojoK0saMPjjdHMD1bKHEPB9u7K1fLCDMX+73MV1FYrKIBdaqIzTzyAujpIhyLyORcSeTRyzzz0Xw7SVwawSxauvnro58R74zE4+2Lbtx7sH2qpqrbUV3pMucbLxW22R1sp3RGlEf8AWMD5A4dtruhI6eauf6L3P/GV8/hpv/JBHpNVVMOlr1V3OnjF0sglZVwxZ2Pe1u5rm+Ia4Fp9mSvzodNXa50UFfcNWXaKtnjbIW0L2Mp4yRna1hadw547Wcqzsul4ba66Oqq6pub7mGipdWBnaDWluMNaBjBx08FWxafv2nI9mlbjHU0DM7LZc8kMb+zHKObR4AODsIJN8uVy0touqra2ohr6+DDI5THwmuL5AxheAfDcCceRX5t0lc3t40usL2K7qXxujEIPkItuMe/n7VOtVdR6wsNTFW0Low5z6WtoajGY3jk5pI+BBHhgqsbatUacjxZa9l5oYxyorids4aP1WTDkf3h8UGptcdXDb4I7jPHPVNbiSWKPhtefMNycfipSrdPXinv1pguNK17GS5Do5Bh8b2khzXe0EEKyQQL9SyV1juFHBt4tRTSRM3HA3OaQM/Erz2z6ZuGk/RJqa33UwGd9PVygwPLm7TCAOZA8ivUVV6mt8t207dLbTljZauklgY557ILmkAn2c0Hifo405qN2n26h0bcooK500kFRTTgcOdrT2T0PMZP/AGOedAPR/q3V11p6nX9xgbRU5yKWld1B6gYADc4GXZJx5LaejTTNXpTTX0ZXywyy+sSS7oSS3DseYHktXhB8MjbFG2ONoaxoDWtAwAB0CxlR3DfvIz5wtqVkrrRy0UVNxXNPGv0UrdvkXDC7jjy1Z9TH5aWjhdFLUOdjEkm4Y8sBUF7tF2g1A2/6ddTyTugFPV0VS4sZUMBJYQ8A7XNy7wOcrUBdwq6Uile2GmZ6/wBY6ro9RaljNFd6OltVrd+kRxVPHlqW/sZDWhjSep5kjlyypdh021mhKXTl8jilHqnq9Q2M9k+e08vxWmwuYCm4x1JHrKwxCjhior/Sx9mGaapNNOGjoH9lzXHH63LKm22LVFbcoaq7S0lto4cn1GkcZnTEjHbkcBgDOcAdcc1pUwgyNXY7vZrnUXHSktM+GrfxKq2VZLY3yeL43gHY4+IwQVySfW9yiNMy32yyhwwat1WapzPa1ga0E+WTha9cwEGdvWm5a6GgqKS4yU94t7cQV7mB2/IAc2RowHNdgZHxCifSGt2Dgu0/aZZBy9Ybc3Nj9+0x5+GVrlzCChp7ff3WWpiqrzE26TO3xzQ0o4dP0wwNJ7Q5cyTk5PRV4rtcxM4ElitFTLjHrTLg6NhPmWFhI88An3rXogydBp68UFhqGUt2hZeqqqNXPVGn3RPeSMs2E5DMAN5HPLK+HV+uCzgCw2lsvT1v6RcYx7dmzd8M/Fa9MIKjStlFhskNCZzPKHOlmmLccSR7i57seAyTgK3REBERAREQFQ6t7q1/alP8yvlQ6t7q1falN8ysw74U5+OV6F1cC6q1wiIgIiICIiAiIgIiICIiAiIgIiICIiAqHV3dWr7UpvmV8vzlhjm28WNrwxwe3cM4cOhHtUqW7bRKGSvfWavsLqIopiIiAiIgIiICIiAiIgIiICIiAiIgIiICIiAiIgIiICIiAiIgIiICIiAiIgIiIP/Z"/>
          <p:cNvSpPr>
            <a:spLocks noChangeAspect="1" noChangeArrowheads="1"/>
          </p:cNvSpPr>
          <p:nvPr/>
        </p:nvSpPr>
        <p:spPr bwMode="auto">
          <a:xfrm>
            <a:off x="207379" y="-192617"/>
            <a:ext cx="406294"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99" tIns="60949" rIns="121899" bIns="60949" numCol="1" anchor="t" anchorCtr="0" compatLnSpc="1">
            <a:prstTxWarp prst="textNoShape">
              <a:avLst/>
            </a:prstTxWarp>
          </a:bodyPr>
          <a:lstStyle/>
          <a:p>
            <a:endParaRPr lang="en-GB"/>
          </a:p>
        </p:txBody>
      </p:sp>
      <p:sp>
        <p:nvSpPr>
          <p:cNvPr id="3" name="AutoShape 4" descr="data:image/jpeg;base64,/9j/4AAQSkZJRgABAQAAAQABAAD/2wCEAAkGBwgHBgkIBwgKCgkLDRYPDQwMDRsUFRAWIB0iIiAdHx8kKDQsJCYxJx8fLT0tMTU3Ojo6Iys/RD84QzQ5OjcBCgoKDQwNGg8PGjclHyU3Nzc3Nzc3Nzc3Nzc3Nzc3Nzc3Nzc3Nzc3Nzc3Nzc3Nzc3Nzc3Nzc3Nzc3Nzc3Nzc3N//AABEIAH8AqQMBIgACEQEDEQH/xAAbAAEAAwEBAQEAAAAAAAAAAAAABAUGAQcCA//EAEAQAAEDAwIDBAYGBgsAAAAAAAEAAgMEBREGEhMhMSIzQVEHFGFxgbIVc3V2kbE0QlKCkqEWIzY3VnJ0s8HR0//EABgBAQADAQAAAAAAAAAAAAAAAAACAwQB/8QAIREBAAIBAwUBAQAAAAAAAAAAAAECAwQyMxESI4GxIiH/2gAMAwEAAhEDEQA/APcUREBERAREQEREBERAREQEREBERAREQEREBERAREQEREBRa6vgoRCaguAmmZCzAz2nHAUpUGre7tf2pT/MpUr3WiJQyWmtJmF9ldUemn40kzduOHJs9/IKQq6Xi8dYWTHQREUnBERAREQEREBERAREQEREBcyol4bVvtNYy3O2VjoHiB2QMSbTtPPl1wqPQFNqWls0rNX1LaivNQ4sc1zSBHtbgdkAdd34oNQi5kea6g4Vk7zXOrYaXLAzgXyGEYOchruv81rD0WIqO5b942fOFLFPlrDPqZmKdGqt/fVn1/8AwFOUG399WfXn8gpyy6Xi9z9lrybhEyi0ICJkJlAREyEBEyEygIiZCAiJkICIiCt1LNLTaduk9PIY5oqOV7Ht6tcGEghedaH1Fea/0TahutZcZpq+nbVGGd2NzNsIc3GB4HmvQdW/2VvP+hn+Qryr0df3I6p/yVn+w1BF0lc9ea5tot9uuxo4KZzvW7pJ3kjnElrG4HgMdMe/oF+10q9b+jKvpqy43SS92iaTa/iOc/3jtZLHYzjBIOOa0XoAlp3aMqIo8CeOtfxvMktaWn+HA+CmenKSBmgKhkpbxJKmFsQPUu3gnH7ocg3FDWQ3CigrKV4fBPG2SNw8WuGQshUdy37xs+cKw9GkcsWgLEyoBDxRsOD4A8x/LCr6juW/eNnzhdx8tWbU7Wrt/fVn15/IKNfaK6V0cUNrubbe0uPHlbCJJNuOQZnkDnxIKkW/vqz68/kFSXq53Ws1C3T9hkhpnxwCorK2aPfwmOJDGsb0LjtdzPIAeKy6Ti9z9lsybkSu0zebdSy1ll1PdaitiaXiC4SMlhnI57SA0bc9MtxhWY1XRt0XDqWaN4hlpWTNhZze57gMRt83Fx2j2qFU6ZqIqWaordXX9wYxz3uEsUbQAMnk2NZWE7fRjoaWT9GiuFC6pz02byBn2bi0rSg01LY9Q3uJtXf75V210g3Nt9qc2NsI8A6Qguc7zxgKdaLVfbTcmMdejc7U5jt4rmj1iN2Ozte0AOBOc5HJaML5eCWODDh2ORQY9tbd9V11VFaK42yy00roTWxMa6aqkacO4ZdlrWg5G7BJOV+k2mL3b4zPYtUXCapaMiC7ObNDKfIkNDm582nl5L79FjojoK0saMPjjdHMD1bKHEPB9u7K1fLCDMX+73MV1FYrKIBdaqIzTzyAujpIhyLyORcSeTRyzzz0Xw7SVwawSxauvnro58R74zE4+2Lbtx7sH2qpqrbUV3pMucbLxW22R1sp3RGlEf8AWMD5A4dtruhI6eauf6L3P/GV8/hpv/JBHpNVVMOlr1V3OnjF0sglZVwxZ2Pe1u5rm+Ia4Fp9mSvzodNXa50UFfcNWXaKtnjbIW0L2Mp4yRna1hadw547Wcqzsul4ba66Oqq6pub7mGipdWBnaDWluMNaBjBx08FWxafv2nI9mlbjHU0DM7LZc8kMb+zHKObR4AODsIJN8uVy0touqra2ohr6+DDI5THwmuL5AxheAfDcCceRX5t0lc3t40usL2K7qXxujEIPkItuMe/n7VOtVdR6wsNTFW0Low5z6WtoajGY3jk5pI+BBHhgqsbatUacjxZa9l5oYxyorids4aP1WTDkf3h8UGptcdXDb4I7jPHPVNbiSWKPhtefMNycfipSrdPXinv1pguNK17GS5Do5Bh8b2khzXe0EEKyQQL9SyV1juFHBt4tRTSRM3HA3OaQM/Erz2z6ZuGk/RJqa33UwGd9PVygwPLm7TCAOZA8ivUVV6mt8t207dLbTljZauklgY557ILmkAn2c0Hifo405qN2n26h0bcooK500kFRTTgcOdrT2T0PMZP/AGOedAPR/q3V11p6nX9xgbRU5yKWld1B6gYADc4GXZJx5LaejTTNXpTTX0ZXywyy+sSS7oSS3DseYHktXhB8MjbFG2ONoaxoDWtAwAB0CxlR3DfvIz5wtqVkrrRy0UVNxXNPGv0UrdvkXDC7jjy1Z9TH5aWjhdFLUOdjEkm4Y8sBUF7tF2g1A2/6ddTyTugFPV0VS4sZUMBJYQ8A7XNy7wOcrUBdwq6Uile2GmZ6/wBY6ro9RaljNFd6OltVrd+kRxVPHlqW/sZDWhjSep5kjlyypdh021mhKXTl8jilHqnq9Q2M9k+e08vxWmwuYCm4x1JHrKwxCjhior/Sx9mGaapNNOGjoH9lzXHH63LKm22LVFbcoaq7S0lto4cn1GkcZnTEjHbkcBgDOcAdcc1pUwgyNXY7vZrnUXHSktM+GrfxKq2VZLY3yeL43gHY4+IwQVySfW9yiNMy32yyhwwat1WapzPa1ga0E+WTha9cwEGdvWm5a6GgqKS4yU94t7cQV7mB2/IAc2RowHNdgZHxCifSGt2Dgu0/aZZBy9Ybc3Nj9+0x5+GVrlzCChp7ff3WWpiqrzE26TO3xzQ0o4dP0wwNJ7Q5cyTk5PRV4rtcxM4ElitFTLjHrTLg6NhPmWFhI88An3rXogydBp68UFhqGUt2hZeqqqNXPVGn3RPeSMs2E5DMAN5HPLK+HV+uCzgCw2lsvT1v6RcYx7dmzd8M/Fa9MIKjStlFhskNCZzPKHOlmmLccSR7i57seAyTgK3REBERAREQFQ6t7q1/alP8yvlQ6t7q1falN8ysw74U5+OV6F1cC6q1wiIgIiICIiAiIgIiICIiAiIgIiICIiAqHV3dWr7UpvmV8vzlhjm28WNrwxwe3cM4cOhHtUqW7bRKGSvfWavsLqIopiIiAiIgIiICIiAiIgIiICIiAiIgIiICIiAiIgIiICIiAiIgIiICIiAiIgIiIP/Z"/>
          <p:cNvSpPr>
            <a:spLocks noChangeAspect="1" noChangeArrowheads="1"/>
          </p:cNvSpPr>
          <p:nvPr/>
        </p:nvSpPr>
        <p:spPr bwMode="auto">
          <a:xfrm>
            <a:off x="410526" y="10584"/>
            <a:ext cx="406294"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899" tIns="60949" rIns="121899" bIns="60949" numCol="1" anchor="t" anchorCtr="0" compatLnSpc="1">
            <a:prstTxWarp prst="textNoShape">
              <a:avLst/>
            </a:prstTxWarp>
          </a:bodyPr>
          <a:lstStyle/>
          <a:p>
            <a:endParaRPr lang="en-GB"/>
          </a:p>
        </p:txBody>
      </p:sp>
      <p:sp>
        <p:nvSpPr>
          <p:cNvPr id="7" name="Text Box 2"/>
          <p:cNvSpPr txBox="1">
            <a:spLocks noChangeArrowheads="1"/>
          </p:cNvSpPr>
          <p:nvPr/>
        </p:nvSpPr>
        <p:spPr bwMode="auto">
          <a:xfrm>
            <a:off x="684212" y="605369"/>
            <a:ext cx="10106567" cy="681039"/>
          </a:xfrm>
          <a:prstGeom prst="rect">
            <a:avLst/>
          </a:prstGeom>
          <a:noFill/>
          <a:ln w="9525">
            <a:noFill/>
            <a:round/>
            <a:headEnd/>
            <a:tailEnd/>
          </a:ln>
        </p:spPr>
        <p:txBody>
          <a:bodyPr lIns="0" tIns="0" rIns="0" bIns="0"/>
          <a:lstStyle/>
          <a:p>
            <a:r>
              <a:rPr lang="fi-FI" sz="4300" dirty="0" smtClean="0"/>
              <a:t>PayPal</a:t>
            </a:r>
            <a:endParaRPr lang="en-GB" sz="4300" dirty="0"/>
          </a:p>
          <a:p>
            <a:pPr eaLnBrk="0" hangingPunct="0">
              <a:spcBef>
                <a:spcPct val="0"/>
              </a:spcBef>
              <a:tabLst>
                <a:tab pos="0" algn="l"/>
                <a:tab pos="609493" algn="l"/>
                <a:tab pos="1218987" algn="l"/>
                <a:tab pos="1828480" algn="l"/>
                <a:tab pos="2437973" algn="l"/>
                <a:tab pos="3047467" algn="l"/>
                <a:tab pos="3656960" algn="l"/>
                <a:tab pos="4266453" algn="l"/>
                <a:tab pos="4875947" algn="l"/>
                <a:tab pos="5485440" algn="l"/>
                <a:tab pos="6094933" algn="l"/>
                <a:tab pos="6704427" algn="l"/>
                <a:tab pos="7313920" algn="l"/>
                <a:tab pos="7923413" algn="l"/>
                <a:tab pos="8532906" algn="l"/>
                <a:tab pos="9142400" algn="l"/>
                <a:tab pos="9751893" algn="l"/>
                <a:tab pos="10361386" algn="l"/>
                <a:tab pos="10970880" algn="l"/>
                <a:tab pos="11580373" algn="l"/>
                <a:tab pos="12189866" algn="l"/>
              </a:tabLst>
            </a:pPr>
            <a:endParaRPr lang="en-GB" dirty="0">
              <a:solidFill>
                <a:srgbClr val="00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76" y="1437534"/>
            <a:ext cx="285750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e Placeholder 3"/>
          <p:cNvSpPr>
            <a:spLocks noGrp="1"/>
          </p:cNvSpPr>
          <p:nvPr>
            <p:ph type="dt" sz="half" idx="10"/>
          </p:nvPr>
        </p:nvSpPr>
        <p:spPr/>
        <p:txBody>
          <a:bodyPr/>
          <a:lstStyle/>
          <a:p>
            <a:r>
              <a:rPr lang="en-GB" smtClean="0"/>
              <a:t>February 2015</a:t>
            </a:r>
            <a:endParaRPr lang="en-GB"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33</a:t>
            </a:fld>
            <a:endParaRPr lang="en-US" dirty="0"/>
          </a:p>
        </p:txBody>
      </p:sp>
    </p:spTree>
    <p:extLst>
      <p:ext uri="{BB962C8B-B14F-4D97-AF65-F5344CB8AC3E}">
        <p14:creationId xmlns:p14="http://schemas.microsoft.com/office/powerpoint/2010/main" val="2792974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01528" y="121167"/>
            <a:ext cx="6856217" cy="7094228"/>
          </a:xfrm>
          <a:prstGeom prst="rect">
            <a:avLst/>
          </a:prstGeom>
          <a:noFill/>
        </p:spPr>
        <p:txBody>
          <a:bodyPr wrap="square" lIns="121899" tIns="60949" rIns="121899" bIns="60949" rtlCol="0">
            <a:spAutoFit/>
          </a:bodyPr>
          <a:lstStyle/>
          <a:p>
            <a:r>
              <a:rPr lang="en-US" sz="2400" b="1" dirty="0" smtClean="0"/>
              <a:t>Company Overview</a:t>
            </a:r>
          </a:p>
          <a:p>
            <a:r>
              <a:rPr lang="en-US" sz="2100" dirty="0" smtClean="0"/>
              <a:t>Global </a:t>
            </a:r>
            <a:r>
              <a:rPr lang="en-US" sz="2100" dirty="0"/>
              <a:t>telecommunications equipment </a:t>
            </a:r>
            <a:r>
              <a:rPr lang="en-US" sz="2100" dirty="0" smtClean="0"/>
              <a:t>company, focuses </a:t>
            </a:r>
            <a:r>
              <a:rPr lang="en-US" sz="2100" dirty="0"/>
              <a:t>on fixed, mobile, and converged networking hardware, IP technologies, software, and services.</a:t>
            </a:r>
          </a:p>
          <a:p>
            <a:endParaRPr lang="en-US" sz="2000" b="1" dirty="0" smtClean="0"/>
          </a:p>
          <a:p>
            <a:r>
              <a:rPr lang="en-US" sz="2400" b="1" dirty="0" smtClean="0"/>
              <a:t>Application</a:t>
            </a:r>
          </a:p>
          <a:p>
            <a:r>
              <a:rPr kumimoji="1" lang="en-US" altLang="en-US" sz="2100" dirty="0" smtClean="0">
                <a:solidFill>
                  <a:srgbClr val="46575E"/>
                </a:solidFill>
              </a:rPr>
              <a:t>MySQL </a:t>
            </a:r>
            <a:r>
              <a:rPr kumimoji="1" lang="en-US" altLang="en-US" sz="2100" dirty="0">
                <a:solidFill>
                  <a:srgbClr val="46575E"/>
                </a:solidFill>
              </a:rPr>
              <a:t>Cluster CGE is at the heart of Alcatel-Lucent’s Subscriber Data </a:t>
            </a:r>
            <a:r>
              <a:rPr kumimoji="1" lang="en-US" altLang="en-US" sz="2100" dirty="0" smtClean="0">
                <a:solidFill>
                  <a:srgbClr val="46575E"/>
                </a:solidFill>
              </a:rPr>
              <a:t>Manager to deliver converged IMS services to mobile and fixed line users.</a:t>
            </a:r>
            <a:endParaRPr kumimoji="1" lang="en-US" altLang="en-US" sz="2100" dirty="0">
              <a:solidFill>
                <a:srgbClr val="46575E"/>
              </a:solidFill>
            </a:endParaRPr>
          </a:p>
          <a:p>
            <a:r>
              <a:rPr lang="en-US" sz="2100" dirty="0" smtClean="0"/>
              <a:t> </a:t>
            </a:r>
            <a:endParaRPr lang="en-US" sz="2100" b="1" dirty="0" smtClean="0"/>
          </a:p>
          <a:p>
            <a:r>
              <a:rPr lang="en-US" sz="2400" b="1" dirty="0" smtClean="0"/>
              <a:t>Why MySQL Cluster CGE?</a:t>
            </a:r>
            <a:endParaRPr lang="en-US" sz="2400" b="1" dirty="0"/>
          </a:p>
          <a:p>
            <a:pPr marL="342900" indent="-342900">
              <a:buFont typeface="Arial" panose="020B0604020202020204" pitchFamily="34" charset="0"/>
              <a:buChar char="•"/>
            </a:pPr>
            <a:r>
              <a:rPr kumimoji="1" lang="en-US" altLang="en-US" sz="2100" dirty="0">
                <a:solidFill>
                  <a:srgbClr val="46575E"/>
                </a:solidFill>
              </a:rPr>
              <a:t>Delivers the performance, scalability and availability required by this mission critical real-time application</a:t>
            </a:r>
          </a:p>
          <a:p>
            <a:pPr marL="342900" indent="-342900">
              <a:spcBef>
                <a:spcPct val="0"/>
              </a:spcBef>
              <a:buClr>
                <a:srgbClr val="424545"/>
              </a:buClr>
              <a:buSzPct val="85000"/>
              <a:buFont typeface="Arial" panose="020B0604020202020204" pitchFamily="34" charset="0"/>
              <a:buChar char="•"/>
            </a:pPr>
            <a:r>
              <a:rPr kumimoji="1" lang="en-US" altLang="en-US" sz="2100" dirty="0">
                <a:solidFill>
                  <a:srgbClr val="46575E"/>
                </a:solidFill>
              </a:rPr>
              <a:t>Real-time read &amp; write access for tens of millions of subscribers in a single system</a:t>
            </a:r>
          </a:p>
          <a:p>
            <a:pPr marL="342900" indent="-342900">
              <a:spcBef>
                <a:spcPct val="0"/>
              </a:spcBef>
              <a:buClr>
                <a:srgbClr val="424545"/>
              </a:buClr>
              <a:buSzPct val="85000"/>
              <a:buFont typeface="Arial" panose="020B0604020202020204" pitchFamily="34" charset="0"/>
              <a:buChar char="•"/>
            </a:pPr>
            <a:r>
              <a:rPr kumimoji="1" lang="en-US" altLang="en-US" sz="2100" dirty="0">
                <a:solidFill>
                  <a:srgbClr val="46575E"/>
                </a:solidFill>
              </a:rPr>
              <a:t>Always-on service: no offline maintenance window for services users depend on (voice, SMS, email, Web, social media…)</a:t>
            </a:r>
          </a:p>
          <a:p>
            <a:pPr marL="342900" indent="-342900">
              <a:spcBef>
                <a:spcPct val="0"/>
              </a:spcBef>
              <a:buClr>
                <a:srgbClr val="424545"/>
              </a:buClr>
              <a:buSzPct val="85000"/>
              <a:buFont typeface="Arial" panose="020B0604020202020204" pitchFamily="34" charset="0"/>
              <a:buChar char="•"/>
            </a:pPr>
            <a:r>
              <a:rPr kumimoji="1" lang="en-US" altLang="en-US" sz="2100" dirty="0">
                <a:solidFill>
                  <a:srgbClr val="46575E"/>
                </a:solidFill>
              </a:rPr>
              <a:t>Rapid delivery &amp; low TCO</a:t>
            </a:r>
          </a:p>
          <a:p>
            <a:r>
              <a:rPr lang="en-US" sz="2100" b="1" i="1" dirty="0"/>
              <a:t/>
            </a:r>
            <a:br>
              <a:rPr lang="en-US" sz="2100" b="1" i="1" dirty="0"/>
            </a:br>
            <a:endParaRPr lang="en-GB" sz="2100" dirty="0" err="1">
              <a:solidFill>
                <a:schemeClr val="tx2"/>
              </a:solidFill>
            </a:endParaRPr>
          </a:p>
        </p:txBody>
      </p:sp>
      <p:sp>
        <p:nvSpPr>
          <p:cNvPr id="4" name="Title 3"/>
          <p:cNvSpPr>
            <a:spLocks noGrp="1"/>
          </p:cNvSpPr>
          <p:nvPr>
            <p:ph type="title"/>
          </p:nvPr>
        </p:nvSpPr>
        <p:spPr/>
        <p:txBody>
          <a:bodyPr/>
          <a:lstStyle/>
          <a:p>
            <a:r>
              <a:rPr lang="fi-FI" dirty="0" smtClean="0"/>
              <a:t>Alcatel-Lucent</a:t>
            </a:r>
            <a:endParaRPr lang="en-GB" dirty="0"/>
          </a:p>
        </p:txBody>
      </p:sp>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012" y="1886096"/>
            <a:ext cx="4191000" cy="2792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e Placeholder 1"/>
          <p:cNvSpPr>
            <a:spLocks noGrp="1"/>
          </p:cNvSpPr>
          <p:nvPr>
            <p:ph type="dt" sz="half" idx="10"/>
          </p:nvPr>
        </p:nvSpPr>
        <p:spPr/>
        <p:txBody>
          <a:bodyPr/>
          <a:lstStyle/>
          <a:p>
            <a:r>
              <a:rPr lang="en-GB" smtClean="0"/>
              <a:t>February 2015</a:t>
            </a:r>
            <a:endParaRPr lang="en-GB"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34</a:t>
            </a:fld>
            <a:endParaRPr lang="en-US" dirty="0"/>
          </a:p>
        </p:txBody>
      </p:sp>
    </p:spTree>
    <p:extLst>
      <p:ext uri="{BB962C8B-B14F-4D97-AF65-F5344CB8AC3E}">
        <p14:creationId xmlns:p14="http://schemas.microsoft.com/office/powerpoint/2010/main" val="141872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GB">
                <a:latin typeface="Calibri" charset="0"/>
              </a:rPr>
              <a:t>MySQL Cluster Architecture</a:t>
            </a:r>
            <a:br>
              <a:rPr lang="en-GB">
                <a:latin typeface="Calibri" charset="0"/>
              </a:rPr>
            </a:br>
            <a:endParaRPr lang="en-GB">
              <a:latin typeface="Calibri" charset="0"/>
            </a:endParaRPr>
          </a:p>
        </p:txBody>
      </p:sp>
      <p:sp>
        <p:nvSpPr>
          <p:cNvPr id="7" name="Rounded Rectangle 6"/>
          <p:cNvSpPr/>
          <p:nvPr/>
        </p:nvSpPr>
        <p:spPr>
          <a:xfrm>
            <a:off x="1125774" y="2639484"/>
            <a:ext cx="6911233" cy="971549"/>
          </a:xfrm>
          <a:prstGeom prst="roundRect">
            <a:avLst/>
          </a:prstGeom>
          <a:noFill/>
          <a:ln w="57150" cmpd="sng">
            <a:solidFill>
              <a:srgbClr val="5F5F5F"/>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lstStyle/>
          <a:p>
            <a:pPr marL="302619" indent="-302619">
              <a:spcBef>
                <a:spcPct val="20000"/>
              </a:spcBef>
              <a:buClr>
                <a:schemeClr val="accent1"/>
              </a:buClr>
              <a:buFontTx/>
              <a:buChar char="•"/>
              <a:defRPr/>
            </a:pPr>
            <a:endParaRPr lang="en-US" sz="3200" dirty="0" err="1">
              <a:ln>
                <a:solidFill>
                  <a:schemeClr val="tx1"/>
                </a:solidFill>
              </a:ln>
              <a:noFill/>
            </a:endParaRPr>
          </a:p>
        </p:txBody>
      </p:sp>
      <p:sp>
        <p:nvSpPr>
          <p:cNvPr id="55299" name="Rounded Rectangle 77"/>
          <p:cNvSpPr>
            <a:spLocks noChangeArrowheads="1"/>
          </p:cNvSpPr>
          <p:nvPr/>
        </p:nvSpPr>
        <p:spPr bwMode="auto">
          <a:xfrm>
            <a:off x="2361585" y="4457697"/>
            <a:ext cx="5637332" cy="1295992"/>
          </a:xfrm>
          <a:prstGeom prst="roundRect">
            <a:avLst>
              <a:gd name="adj" fmla="val 16667"/>
            </a:avLst>
          </a:prstGeom>
          <a:noFill/>
          <a:ln w="57150">
            <a:solidFill>
              <a:srgbClr val="FF1414"/>
            </a:solidFill>
            <a:round/>
            <a:headEnd/>
            <a:tailEnd/>
          </a:ln>
          <a:extLst>
            <a:ext uri="{909E8E84-426E-40dd-AFC4-6F175D3DCCD1}">
              <a14:hiddenFill xmlns:a14="http://schemas.microsoft.com/office/drawing/2010/main">
                <a:solidFill>
                  <a:srgbClr val="FFFFFF"/>
                </a:solidFill>
              </a14:hiddenFill>
            </a:ext>
          </a:extLst>
        </p:spPr>
        <p:txBody>
          <a:bodyPr lIns="122740" tIns="61371" rIns="122740" bIns="61371">
            <a:spAutoFit/>
          </a:bodyPr>
          <a:lstStyle/>
          <a:p>
            <a:pPr marL="156606" indent="-156606" algn="ctr">
              <a:lnSpc>
                <a:spcPct val="90000"/>
              </a:lnSpc>
              <a:spcBef>
                <a:spcPct val="50000"/>
              </a:spcBef>
              <a:buClr>
                <a:schemeClr val="accent1"/>
              </a:buClr>
            </a:pPr>
            <a:endParaRPr lang="en-US" sz="2700" b="1"/>
          </a:p>
        </p:txBody>
      </p:sp>
      <p:grpSp>
        <p:nvGrpSpPr>
          <p:cNvPr id="55300" name="Group 39"/>
          <p:cNvGrpSpPr>
            <a:grpSpLocks/>
          </p:cNvGrpSpPr>
          <p:nvPr/>
        </p:nvGrpSpPr>
        <p:grpSpPr bwMode="auto">
          <a:xfrm>
            <a:off x="4261857" y="4601634"/>
            <a:ext cx="588280" cy="692151"/>
            <a:chOff x="956363" y="3937000"/>
            <a:chExt cx="714267" cy="838200"/>
          </a:xfrm>
        </p:grpSpPr>
        <p:pic>
          <p:nvPicPr>
            <p:cNvPr id="55361"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2"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1" name="Group 39"/>
          <p:cNvGrpSpPr>
            <a:grpSpLocks/>
          </p:cNvGrpSpPr>
          <p:nvPr/>
        </p:nvGrpSpPr>
        <p:grpSpPr bwMode="auto">
          <a:xfrm>
            <a:off x="4422682" y="4764618"/>
            <a:ext cx="590397" cy="692149"/>
            <a:chOff x="956363" y="3937000"/>
            <a:chExt cx="714267" cy="838200"/>
          </a:xfrm>
        </p:grpSpPr>
        <p:pic>
          <p:nvPicPr>
            <p:cNvPr id="55359"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60"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2" name="Group 39"/>
          <p:cNvGrpSpPr>
            <a:grpSpLocks/>
          </p:cNvGrpSpPr>
          <p:nvPr/>
        </p:nvGrpSpPr>
        <p:grpSpPr bwMode="auto">
          <a:xfrm>
            <a:off x="5336844" y="4601634"/>
            <a:ext cx="590397" cy="692151"/>
            <a:chOff x="956363" y="3937000"/>
            <a:chExt cx="714267" cy="838200"/>
          </a:xfrm>
        </p:grpSpPr>
        <p:pic>
          <p:nvPicPr>
            <p:cNvPr id="55357"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8"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3" name="Group 39"/>
          <p:cNvGrpSpPr>
            <a:grpSpLocks/>
          </p:cNvGrpSpPr>
          <p:nvPr/>
        </p:nvGrpSpPr>
        <p:grpSpPr bwMode="auto">
          <a:xfrm>
            <a:off x="5499785" y="4764618"/>
            <a:ext cx="588280" cy="692149"/>
            <a:chOff x="956363" y="3937000"/>
            <a:chExt cx="714267" cy="838200"/>
          </a:xfrm>
        </p:grpSpPr>
        <p:pic>
          <p:nvPicPr>
            <p:cNvPr id="55355"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6"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4" name="Group 39"/>
          <p:cNvGrpSpPr>
            <a:grpSpLocks/>
          </p:cNvGrpSpPr>
          <p:nvPr/>
        </p:nvGrpSpPr>
        <p:grpSpPr bwMode="auto">
          <a:xfrm>
            <a:off x="6488011" y="4601634"/>
            <a:ext cx="590397" cy="692151"/>
            <a:chOff x="956363" y="3937000"/>
            <a:chExt cx="714267" cy="838200"/>
          </a:xfrm>
        </p:grpSpPr>
        <p:pic>
          <p:nvPicPr>
            <p:cNvPr id="55353"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4"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5" name="Group 39"/>
          <p:cNvGrpSpPr>
            <a:grpSpLocks/>
          </p:cNvGrpSpPr>
          <p:nvPr/>
        </p:nvGrpSpPr>
        <p:grpSpPr bwMode="auto">
          <a:xfrm>
            <a:off x="6650951" y="4764618"/>
            <a:ext cx="590396" cy="692149"/>
            <a:chOff x="956363" y="3937000"/>
            <a:chExt cx="714267" cy="838200"/>
          </a:xfrm>
        </p:grpSpPr>
        <p:pic>
          <p:nvPicPr>
            <p:cNvPr id="55351"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2"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6" name="Group 38"/>
          <p:cNvGrpSpPr>
            <a:grpSpLocks/>
          </p:cNvGrpSpPr>
          <p:nvPr/>
        </p:nvGrpSpPr>
        <p:grpSpPr bwMode="auto">
          <a:xfrm>
            <a:off x="3106458" y="4601634"/>
            <a:ext cx="590397" cy="692151"/>
            <a:chOff x="956363" y="3937000"/>
            <a:chExt cx="714267" cy="838200"/>
          </a:xfrm>
        </p:grpSpPr>
        <p:pic>
          <p:nvPicPr>
            <p:cNvPr id="55349"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50"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5307" name="Group 39"/>
          <p:cNvGrpSpPr>
            <a:grpSpLocks/>
          </p:cNvGrpSpPr>
          <p:nvPr/>
        </p:nvGrpSpPr>
        <p:grpSpPr bwMode="auto">
          <a:xfrm>
            <a:off x="3269399" y="4764618"/>
            <a:ext cx="590396" cy="692149"/>
            <a:chOff x="956363" y="3937000"/>
            <a:chExt cx="714267" cy="838200"/>
          </a:xfrm>
        </p:grpSpPr>
        <p:pic>
          <p:nvPicPr>
            <p:cNvPr id="55347"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48"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TextBox 47"/>
          <p:cNvSpPr txBox="1"/>
          <p:nvPr/>
        </p:nvSpPr>
        <p:spPr>
          <a:xfrm>
            <a:off x="2630333" y="5524500"/>
            <a:ext cx="5140044" cy="416984"/>
          </a:xfrm>
          <a:prstGeom prst="rect">
            <a:avLst/>
          </a:prstGeom>
          <a:solidFill>
            <a:srgbClr val="FF1414"/>
          </a:solidFill>
          <a:ln>
            <a:noFill/>
          </a:ln>
        </p:spPr>
        <p:style>
          <a:lnRef idx="2">
            <a:schemeClr val="dk1">
              <a:shade val="50000"/>
            </a:schemeClr>
          </a:lnRef>
          <a:fillRef idx="1">
            <a:schemeClr val="dk1"/>
          </a:fillRef>
          <a:effectRef idx="0">
            <a:schemeClr val="dk1"/>
          </a:effectRef>
          <a:fontRef idx="minor">
            <a:schemeClr val="lt1"/>
          </a:fontRef>
        </p:style>
        <p:txBody>
          <a:bodyPr lIns="121893" tIns="60947" rIns="121893" bIns="60947">
            <a:spAutoFit/>
          </a:bodyPr>
          <a:lstStyle/>
          <a:p>
            <a:pPr algn="ctr">
              <a:defRPr/>
            </a:pPr>
            <a:r>
              <a:rPr lang="en-US" sz="1900" dirty="0">
                <a:cs typeface="Arial"/>
              </a:rPr>
              <a:t>MySQL Cluster Data Nodes</a:t>
            </a:r>
          </a:p>
        </p:txBody>
      </p:sp>
      <p:grpSp>
        <p:nvGrpSpPr>
          <p:cNvPr id="55309" name="Group 151"/>
          <p:cNvGrpSpPr>
            <a:grpSpLocks/>
          </p:cNvGrpSpPr>
          <p:nvPr/>
        </p:nvGrpSpPr>
        <p:grpSpPr bwMode="auto">
          <a:xfrm>
            <a:off x="4348618" y="3771901"/>
            <a:ext cx="1614595" cy="571500"/>
            <a:chOff x="2481528" y="3172916"/>
            <a:chExt cx="1125210" cy="399081"/>
          </a:xfrm>
        </p:grpSpPr>
        <p:sp>
          <p:nvSpPr>
            <p:cNvPr id="55339" name="Line 101"/>
            <p:cNvSpPr>
              <a:spLocks noChangeShapeType="1"/>
            </p:cNvSpPr>
            <p:nvPr/>
          </p:nvSpPr>
          <p:spPr bwMode="auto">
            <a:xfrm>
              <a:off x="2481528"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40" name="Line 101"/>
            <p:cNvSpPr>
              <a:spLocks noChangeShapeType="1"/>
            </p:cNvSpPr>
            <p:nvPr/>
          </p:nvSpPr>
          <p:spPr bwMode="auto">
            <a:xfrm>
              <a:off x="264227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41" name="Line 101"/>
            <p:cNvSpPr>
              <a:spLocks noChangeShapeType="1"/>
            </p:cNvSpPr>
            <p:nvPr/>
          </p:nvSpPr>
          <p:spPr bwMode="auto">
            <a:xfrm>
              <a:off x="2803016"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42" name="Line 101"/>
            <p:cNvSpPr>
              <a:spLocks noChangeShapeType="1"/>
            </p:cNvSpPr>
            <p:nvPr/>
          </p:nvSpPr>
          <p:spPr bwMode="auto">
            <a:xfrm>
              <a:off x="2963760"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43" name="Line 101"/>
            <p:cNvSpPr>
              <a:spLocks noChangeShapeType="1"/>
            </p:cNvSpPr>
            <p:nvPr/>
          </p:nvSpPr>
          <p:spPr bwMode="auto">
            <a:xfrm>
              <a:off x="3124504"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44" name="Line 101"/>
            <p:cNvSpPr>
              <a:spLocks noChangeShapeType="1"/>
            </p:cNvSpPr>
            <p:nvPr/>
          </p:nvSpPr>
          <p:spPr bwMode="auto">
            <a:xfrm>
              <a:off x="328524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45" name="Line 101"/>
            <p:cNvSpPr>
              <a:spLocks noChangeShapeType="1"/>
            </p:cNvSpPr>
            <p:nvPr/>
          </p:nvSpPr>
          <p:spPr bwMode="auto">
            <a:xfrm>
              <a:off x="344599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46" name="Line 101"/>
            <p:cNvSpPr>
              <a:spLocks noChangeShapeType="1"/>
            </p:cNvSpPr>
            <p:nvPr/>
          </p:nvSpPr>
          <p:spPr bwMode="auto">
            <a:xfrm>
              <a:off x="360673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grpSp>
      <p:pic>
        <p:nvPicPr>
          <p:cNvPr id="55310"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9270" y="2882901"/>
            <a:ext cx="514215" cy="51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5311" name="Picture 6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35270" y="2777067"/>
            <a:ext cx="1119424"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2" name="Picture 5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07761" y="2667001"/>
            <a:ext cx="495171" cy="903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3" name="Picture 64" descr="http://t1.gstatic.com/images?q=tbn:ANd9GcQ8NAjRU0-GXm6guaYoGHFK6w1E8cuH2ITaImM1r4Djc6Vu4RAgu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975" y="3050117"/>
            <a:ext cx="1098263" cy="3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4" name="Picture 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08629" y="2895600"/>
            <a:ext cx="1419914" cy="4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5" name="Picture 70" descr="http://images.wordpressapi.com/memcached-logo-200x15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4554" y="2815168"/>
            <a:ext cx="70678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6" name="Picture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21217" y="1289051"/>
            <a:ext cx="884536" cy="51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7"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754912" y="1270000"/>
            <a:ext cx="40629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8" name="Picture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478624" y="1449918"/>
            <a:ext cx="418991" cy="323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19" name="Picture 4"/>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31961" y="1341967"/>
            <a:ext cx="61155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ounded Rectangle 69"/>
          <p:cNvSpPr/>
          <p:nvPr/>
        </p:nvSpPr>
        <p:spPr bwMode="auto">
          <a:xfrm>
            <a:off x="3218612" y="1204384"/>
            <a:ext cx="3789962" cy="668867"/>
          </a:xfrm>
          <a:prstGeom prst="roundRect">
            <a:avLst/>
          </a:prstGeom>
          <a:noFill/>
          <a:ln w="57150" cmpd="sng">
            <a:solidFill>
              <a:srgbClr val="5F5F5F"/>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lstStyle/>
          <a:p>
            <a:pPr marL="302619" indent="-302619">
              <a:spcBef>
                <a:spcPct val="20000"/>
              </a:spcBef>
              <a:buClr>
                <a:schemeClr val="accent1"/>
              </a:buClr>
              <a:buFontTx/>
              <a:buChar char="•"/>
              <a:defRPr/>
            </a:pPr>
            <a:endParaRPr lang="en-US" sz="3200">
              <a:ln>
                <a:solidFill>
                  <a:schemeClr val="tx1"/>
                </a:solidFill>
              </a:ln>
              <a:noFill/>
            </a:endParaRPr>
          </a:p>
        </p:txBody>
      </p:sp>
      <p:grpSp>
        <p:nvGrpSpPr>
          <p:cNvPr id="55321" name="Group 151"/>
          <p:cNvGrpSpPr>
            <a:grpSpLocks/>
          </p:cNvGrpSpPr>
          <p:nvPr/>
        </p:nvGrpSpPr>
        <p:grpSpPr bwMode="auto">
          <a:xfrm>
            <a:off x="4354966" y="2042585"/>
            <a:ext cx="1614597" cy="571500"/>
            <a:chOff x="2481528" y="3172916"/>
            <a:chExt cx="1125210" cy="399081"/>
          </a:xfrm>
        </p:grpSpPr>
        <p:sp>
          <p:nvSpPr>
            <p:cNvPr id="55331" name="Line 101"/>
            <p:cNvSpPr>
              <a:spLocks noChangeShapeType="1"/>
            </p:cNvSpPr>
            <p:nvPr/>
          </p:nvSpPr>
          <p:spPr bwMode="auto">
            <a:xfrm>
              <a:off x="2481528"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32" name="Line 101"/>
            <p:cNvSpPr>
              <a:spLocks noChangeShapeType="1"/>
            </p:cNvSpPr>
            <p:nvPr/>
          </p:nvSpPr>
          <p:spPr bwMode="auto">
            <a:xfrm>
              <a:off x="264227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33" name="Line 101"/>
            <p:cNvSpPr>
              <a:spLocks noChangeShapeType="1"/>
            </p:cNvSpPr>
            <p:nvPr/>
          </p:nvSpPr>
          <p:spPr bwMode="auto">
            <a:xfrm>
              <a:off x="2803016"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34" name="Line 101"/>
            <p:cNvSpPr>
              <a:spLocks noChangeShapeType="1"/>
            </p:cNvSpPr>
            <p:nvPr/>
          </p:nvSpPr>
          <p:spPr bwMode="auto">
            <a:xfrm>
              <a:off x="2963760"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35" name="Line 101"/>
            <p:cNvSpPr>
              <a:spLocks noChangeShapeType="1"/>
            </p:cNvSpPr>
            <p:nvPr/>
          </p:nvSpPr>
          <p:spPr bwMode="auto">
            <a:xfrm>
              <a:off x="3124504"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36" name="Line 101"/>
            <p:cNvSpPr>
              <a:spLocks noChangeShapeType="1"/>
            </p:cNvSpPr>
            <p:nvPr/>
          </p:nvSpPr>
          <p:spPr bwMode="auto">
            <a:xfrm>
              <a:off x="328524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37" name="Line 101"/>
            <p:cNvSpPr>
              <a:spLocks noChangeShapeType="1"/>
            </p:cNvSpPr>
            <p:nvPr/>
          </p:nvSpPr>
          <p:spPr bwMode="auto">
            <a:xfrm>
              <a:off x="344599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5338" name="Line 101"/>
            <p:cNvSpPr>
              <a:spLocks noChangeShapeType="1"/>
            </p:cNvSpPr>
            <p:nvPr/>
          </p:nvSpPr>
          <p:spPr bwMode="auto">
            <a:xfrm>
              <a:off x="360673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grpSp>
      <p:sp>
        <p:nvSpPr>
          <p:cNvPr id="80" name="TextBox 79"/>
          <p:cNvSpPr txBox="1"/>
          <p:nvPr/>
        </p:nvSpPr>
        <p:spPr>
          <a:xfrm>
            <a:off x="7237115" y="1183225"/>
            <a:ext cx="1320456" cy="492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spAutoFit/>
          </a:bodyPr>
          <a:lstStyle/>
          <a:p>
            <a:pPr algn="ctr">
              <a:defRPr/>
            </a:pPr>
            <a:r>
              <a:rPr lang="en-US" sz="2400" dirty="0">
                <a:solidFill>
                  <a:schemeClr val="tx1"/>
                </a:solidFill>
              </a:rPr>
              <a:t>Clients</a:t>
            </a:r>
          </a:p>
        </p:txBody>
      </p:sp>
      <p:sp>
        <p:nvSpPr>
          <p:cNvPr id="81" name="TextBox 80"/>
          <p:cNvSpPr txBox="1"/>
          <p:nvPr/>
        </p:nvSpPr>
        <p:spPr>
          <a:xfrm>
            <a:off x="8227457" y="2859625"/>
            <a:ext cx="2604939" cy="492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spAutoFit/>
          </a:bodyPr>
          <a:lstStyle/>
          <a:p>
            <a:pPr algn="ctr">
              <a:defRPr/>
            </a:pPr>
            <a:r>
              <a:rPr lang="en-US" sz="2400" dirty="0">
                <a:solidFill>
                  <a:schemeClr val="tx1"/>
                </a:solidFill>
              </a:rPr>
              <a:t>Application Layer</a:t>
            </a:r>
          </a:p>
        </p:txBody>
      </p:sp>
      <p:sp>
        <p:nvSpPr>
          <p:cNvPr id="87" name="TextBox 86"/>
          <p:cNvSpPr txBox="1"/>
          <p:nvPr/>
        </p:nvSpPr>
        <p:spPr>
          <a:xfrm>
            <a:off x="7592623" y="4980525"/>
            <a:ext cx="2602822" cy="492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spAutoFit/>
          </a:bodyPr>
          <a:lstStyle/>
          <a:p>
            <a:pPr algn="ctr">
              <a:defRPr/>
            </a:pPr>
            <a:r>
              <a:rPr lang="en-US" sz="2400" dirty="0">
                <a:solidFill>
                  <a:schemeClr val="tx1"/>
                </a:solidFill>
              </a:rPr>
              <a:t>Data Layer</a:t>
            </a:r>
          </a:p>
        </p:txBody>
      </p:sp>
      <p:sp>
        <p:nvSpPr>
          <p:cNvPr id="2" name="Date Placeholder 1"/>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35</a:t>
            </a:fld>
            <a:endParaRPr lang="en-US" dirty="0"/>
          </a:p>
        </p:txBody>
      </p:sp>
    </p:spTree>
    <p:extLst>
      <p:ext uri="{BB962C8B-B14F-4D97-AF65-F5344CB8AC3E}">
        <p14:creationId xmlns:p14="http://schemas.microsoft.com/office/powerpoint/2010/main" val="2143307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GB">
                <a:latin typeface="Calibri" charset="0"/>
              </a:rPr>
              <a:t>MySQL Cluster Scaling</a:t>
            </a:r>
            <a:br>
              <a:rPr lang="en-GB">
                <a:latin typeface="Calibri" charset="0"/>
              </a:rPr>
            </a:br>
            <a:endParaRPr lang="en-GB">
              <a:latin typeface="Calibri" charset="0"/>
            </a:endParaRPr>
          </a:p>
        </p:txBody>
      </p:sp>
      <p:sp>
        <p:nvSpPr>
          <p:cNvPr id="7" name="Rounded Rectangle 6"/>
          <p:cNvSpPr/>
          <p:nvPr/>
        </p:nvSpPr>
        <p:spPr>
          <a:xfrm>
            <a:off x="1125773" y="2639484"/>
            <a:ext cx="8168206" cy="971549"/>
          </a:xfrm>
          <a:prstGeom prst="roundRect">
            <a:avLst/>
          </a:prstGeom>
          <a:noFill/>
          <a:ln w="57150" cmpd="sng">
            <a:solidFill>
              <a:srgbClr val="5F5F5F"/>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lstStyle/>
          <a:p>
            <a:pPr marL="302619" indent="-302619">
              <a:spcBef>
                <a:spcPct val="20000"/>
              </a:spcBef>
              <a:buClr>
                <a:schemeClr val="accent1"/>
              </a:buClr>
              <a:buFontTx/>
              <a:buChar char="•"/>
              <a:defRPr/>
            </a:pPr>
            <a:endParaRPr lang="en-US" sz="3200" dirty="0" err="1">
              <a:ln>
                <a:solidFill>
                  <a:schemeClr val="tx1"/>
                </a:solidFill>
              </a:ln>
              <a:noFill/>
            </a:endParaRPr>
          </a:p>
        </p:txBody>
      </p:sp>
      <p:sp>
        <p:nvSpPr>
          <p:cNvPr id="57347" name="Rounded Rectangle 77"/>
          <p:cNvSpPr>
            <a:spLocks noChangeArrowheads="1"/>
          </p:cNvSpPr>
          <p:nvPr/>
        </p:nvSpPr>
        <p:spPr bwMode="auto">
          <a:xfrm>
            <a:off x="1826209" y="4457701"/>
            <a:ext cx="6629789" cy="1296000"/>
          </a:xfrm>
          <a:prstGeom prst="roundRect">
            <a:avLst>
              <a:gd name="adj" fmla="val 16667"/>
            </a:avLst>
          </a:prstGeom>
          <a:noFill/>
          <a:ln w="57150">
            <a:solidFill>
              <a:srgbClr val="FF1414"/>
            </a:solidFill>
            <a:round/>
            <a:headEnd/>
            <a:tailEnd/>
          </a:ln>
          <a:extLst>
            <a:ext uri="{909E8E84-426E-40dd-AFC4-6F175D3DCCD1}">
              <a14:hiddenFill xmlns:a14="http://schemas.microsoft.com/office/drawing/2010/main">
                <a:solidFill>
                  <a:srgbClr val="FFFFFF"/>
                </a:solidFill>
              </a14:hiddenFill>
            </a:ext>
          </a:extLst>
        </p:spPr>
        <p:txBody>
          <a:bodyPr lIns="122740" tIns="61371" rIns="122740" bIns="61371">
            <a:spAutoFit/>
          </a:bodyPr>
          <a:lstStyle/>
          <a:p>
            <a:pPr marL="156606" indent="-156606" algn="ctr">
              <a:lnSpc>
                <a:spcPct val="90000"/>
              </a:lnSpc>
              <a:spcBef>
                <a:spcPct val="50000"/>
              </a:spcBef>
              <a:buClr>
                <a:schemeClr val="accent1"/>
              </a:buClr>
            </a:pPr>
            <a:endParaRPr lang="en-US" sz="2700" b="1"/>
          </a:p>
        </p:txBody>
      </p:sp>
      <p:grpSp>
        <p:nvGrpSpPr>
          <p:cNvPr id="57348" name="Group 39"/>
          <p:cNvGrpSpPr>
            <a:grpSpLocks/>
          </p:cNvGrpSpPr>
          <p:nvPr/>
        </p:nvGrpSpPr>
        <p:grpSpPr bwMode="auto">
          <a:xfrm>
            <a:off x="4261857" y="4601634"/>
            <a:ext cx="588280" cy="692151"/>
            <a:chOff x="956363" y="3937000"/>
            <a:chExt cx="714267" cy="838200"/>
          </a:xfrm>
        </p:grpSpPr>
        <p:pic>
          <p:nvPicPr>
            <p:cNvPr id="57427"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8"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49" name="Group 39"/>
          <p:cNvGrpSpPr>
            <a:grpSpLocks/>
          </p:cNvGrpSpPr>
          <p:nvPr/>
        </p:nvGrpSpPr>
        <p:grpSpPr bwMode="auto">
          <a:xfrm>
            <a:off x="4422682" y="4764618"/>
            <a:ext cx="590397" cy="692149"/>
            <a:chOff x="956363" y="3937000"/>
            <a:chExt cx="714267" cy="838200"/>
          </a:xfrm>
        </p:grpSpPr>
        <p:pic>
          <p:nvPicPr>
            <p:cNvPr id="57425"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6"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0" name="Group 39"/>
          <p:cNvGrpSpPr>
            <a:grpSpLocks/>
          </p:cNvGrpSpPr>
          <p:nvPr/>
        </p:nvGrpSpPr>
        <p:grpSpPr bwMode="auto">
          <a:xfrm>
            <a:off x="5336844" y="4601634"/>
            <a:ext cx="590397" cy="692151"/>
            <a:chOff x="956363" y="3937000"/>
            <a:chExt cx="714267" cy="838200"/>
          </a:xfrm>
        </p:grpSpPr>
        <p:pic>
          <p:nvPicPr>
            <p:cNvPr id="57423"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4"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1" name="Group 39"/>
          <p:cNvGrpSpPr>
            <a:grpSpLocks/>
          </p:cNvGrpSpPr>
          <p:nvPr/>
        </p:nvGrpSpPr>
        <p:grpSpPr bwMode="auto">
          <a:xfrm>
            <a:off x="5499785" y="4764618"/>
            <a:ext cx="588280" cy="692149"/>
            <a:chOff x="956363" y="3937000"/>
            <a:chExt cx="714267" cy="838200"/>
          </a:xfrm>
        </p:grpSpPr>
        <p:pic>
          <p:nvPicPr>
            <p:cNvPr id="57421"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2"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2" name="Group 39"/>
          <p:cNvGrpSpPr>
            <a:grpSpLocks/>
          </p:cNvGrpSpPr>
          <p:nvPr/>
        </p:nvGrpSpPr>
        <p:grpSpPr bwMode="auto">
          <a:xfrm>
            <a:off x="6488011" y="4601634"/>
            <a:ext cx="590397" cy="692151"/>
            <a:chOff x="956363" y="3937000"/>
            <a:chExt cx="714267" cy="838200"/>
          </a:xfrm>
        </p:grpSpPr>
        <p:pic>
          <p:nvPicPr>
            <p:cNvPr id="57419"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0"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3" name="Group 39"/>
          <p:cNvGrpSpPr>
            <a:grpSpLocks/>
          </p:cNvGrpSpPr>
          <p:nvPr/>
        </p:nvGrpSpPr>
        <p:grpSpPr bwMode="auto">
          <a:xfrm>
            <a:off x="6650951" y="4764618"/>
            <a:ext cx="590396" cy="692149"/>
            <a:chOff x="956363" y="3937000"/>
            <a:chExt cx="714267" cy="838200"/>
          </a:xfrm>
        </p:grpSpPr>
        <p:pic>
          <p:nvPicPr>
            <p:cNvPr id="57417"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8"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4" name="Group 38"/>
          <p:cNvGrpSpPr>
            <a:grpSpLocks/>
          </p:cNvGrpSpPr>
          <p:nvPr/>
        </p:nvGrpSpPr>
        <p:grpSpPr bwMode="auto">
          <a:xfrm>
            <a:off x="3106458" y="4601634"/>
            <a:ext cx="590397" cy="692151"/>
            <a:chOff x="956363" y="3937000"/>
            <a:chExt cx="714267" cy="838200"/>
          </a:xfrm>
        </p:grpSpPr>
        <p:pic>
          <p:nvPicPr>
            <p:cNvPr id="57415"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6"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5" name="Group 39"/>
          <p:cNvGrpSpPr>
            <a:grpSpLocks/>
          </p:cNvGrpSpPr>
          <p:nvPr/>
        </p:nvGrpSpPr>
        <p:grpSpPr bwMode="auto">
          <a:xfrm>
            <a:off x="3269399" y="4764618"/>
            <a:ext cx="590396" cy="692149"/>
            <a:chOff x="956363" y="3937000"/>
            <a:chExt cx="714267" cy="838200"/>
          </a:xfrm>
        </p:grpSpPr>
        <p:pic>
          <p:nvPicPr>
            <p:cNvPr id="57413"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4"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TextBox 47"/>
          <p:cNvSpPr txBox="1"/>
          <p:nvPr/>
        </p:nvSpPr>
        <p:spPr>
          <a:xfrm>
            <a:off x="2630333" y="5524500"/>
            <a:ext cx="5140044" cy="416984"/>
          </a:xfrm>
          <a:prstGeom prst="rect">
            <a:avLst/>
          </a:prstGeom>
          <a:solidFill>
            <a:srgbClr val="FF1414"/>
          </a:solidFill>
          <a:ln>
            <a:noFill/>
          </a:ln>
        </p:spPr>
        <p:style>
          <a:lnRef idx="2">
            <a:schemeClr val="dk1">
              <a:shade val="50000"/>
            </a:schemeClr>
          </a:lnRef>
          <a:fillRef idx="1">
            <a:schemeClr val="dk1"/>
          </a:fillRef>
          <a:effectRef idx="0">
            <a:schemeClr val="dk1"/>
          </a:effectRef>
          <a:fontRef idx="minor">
            <a:schemeClr val="lt1"/>
          </a:fontRef>
        </p:style>
        <p:txBody>
          <a:bodyPr lIns="121893" tIns="60947" rIns="121893" bIns="60947">
            <a:spAutoFit/>
          </a:bodyPr>
          <a:lstStyle/>
          <a:p>
            <a:pPr algn="ctr">
              <a:defRPr/>
            </a:pPr>
            <a:r>
              <a:rPr lang="en-US" sz="1900" dirty="0">
                <a:cs typeface="Arial"/>
              </a:rPr>
              <a:t>MySQL Cluster Data Nodes</a:t>
            </a:r>
          </a:p>
        </p:txBody>
      </p:sp>
      <p:grpSp>
        <p:nvGrpSpPr>
          <p:cNvPr id="57357" name="Group 151"/>
          <p:cNvGrpSpPr>
            <a:grpSpLocks/>
          </p:cNvGrpSpPr>
          <p:nvPr/>
        </p:nvGrpSpPr>
        <p:grpSpPr bwMode="auto">
          <a:xfrm>
            <a:off x="4348618" y="3771901"/>
            <a:ext cx="1614595" cy="571500"/>
            <a:chOff x="2481528" y="3172916"/>
            <a:chExt cx="1125210" cy="399081"/>
          </a:xfrm>
        </p:grpSpPr>
        <p:sp>
          <p:nvSpPr>
            <p:cNvPr id="57405" name="Line 101"/>
            <p:cNvSpPr>
              <a:spLocks noChangeShapeType="1"/>
            </p:cNvSpPr>
            <p:nvPr/>
          </p:nvSpPr>
          <p:spPr bwMode="auto">
            <a:xfrm>
              <a:off x="2481528"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6" name="Line 101"/>
            <p:cNvSpPr>
              <a:spLocks noChangeShapeType="1"/>
            </p:cNvSpPr>
            <p:nvPr/>
          </p:nvSpPr>
          <p:spPr bwMode="auto">
            <a:xfrm>
              <a:off x="264227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7" name="Line 101"/>
            <p:cNvSpPr>
              <a:spLocks noChangeShapeType="1"/>
            </p:cNvSpPr>
            <p:nvPr/>
          </p:nvSpPr>
          <p:spPr bwMode="auto">
            <a:xfrm>
              <a:off x="2803016"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8" name="Line 101"/>
            <p:cNvSpPr>
              <a:spLocks noChangeShapeType="1"/>
            </p:cNvSpPr>
            <p:nvPr/>
          </p:nvSpPr>
          <p:spPr bwMode="auto">
            <a:xfrm>
              <a:off x="2963760"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9" name="Line 101"/>
            <p:cNvSpPr>
              <a:spLocks noChangeShapeType="1"/>
            </p:cNvSpPr>
            <p:nvPr/>
          </p:nvSpPr>
          <p:spPr bwMode="auto">
            <a:xfrm>
              <a:off x="3124504"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10" name="Line 101"/>
            <p:cNvSpPr>
              <a:spLocks noChangeShapeType="1"/>
            </p:cNvSpPr>
            <p:nvPr/>
          </p:nvSpPr>
          <p:spPr bwMode="auto">
            <a:xfrm>
              <a:off x="328524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11" name="Line 101"/>
            <p:cNvSpPr>
              <a:spLocks noChangeShapeType="1"/>
            </p:cNvSpPr>
            <p:nvPr/>
          </p:nvSpPr>
          <p:spPr bwMode="auto">
            <a:xfrm>
              <a:off x="344599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12" name="Line 101"/>
            <p:cNvSpPr>
              <a:spLocks noChangeShapeType="1"/>
            </p:cNvSpPr>
            <p:nvPr/>
          </p:nvSpPr>
          <p:spPr bwMode="auto">
            <a:xfrm>
              <a:off x="360673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grpSp>
      <p:pic>
        <p:nvPicPr>
          <p:cNvPr id="57358" name="Picture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9270" y="2882901"/>
            <a:ext cx="514215" cy="51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7359" name="Picture 6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35270" y="2777067"/>
            <a:ext cx="1119424"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5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07761" y="2667001"/>
            <a:ext cx="495171" cy="903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64" descr="http://t1.gstatic.com/images?q=tbn:ANd9GcQ8NAjRU0-GXm6guaYoGHFK6w1E8cuH2ITaImM1r4Djc6Vu4RAgu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975" y="3050117"/>
            <a:ext cx="1098263" cy="3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08629" y="2895600"/>
            <a:ext cx="1419914" cy="4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70" descr="http://images.wordpressapi.com/memcached-logo-200x152.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4554" y="2815168"/>
            <a:ext cx="70678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21217" y="1289051"/>
            <a:ext cx="884536" cy="51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5"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754912" y="1270000"/>
            <a:ext cx="40629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6" name="Picture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478624" y="1449918"/>
            <a:ext cx="418991" cy="323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7" name="Picture 4"/>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31961" y="1341967"/>
            <a:ext cx="61155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ounded Rectangle 69"/>
          <p:cNvSpPr/>
          <p:nvPr/>
        </p:nvSpPr>
        <p:spPr bwMode="auto">
          <a:xfrm>
            <a:off x="3218612" y="1204384"/>
            <a:ext cx="3789962" cy="668867"/>
          </a:xfrm>
          <a:prstGeom prst="roundRect">
            <a:avLst/>
          </a:prstGeom>
          <a:noFill/>
          <a:ln w="57150" cmpd="sng">
            <a:solidFill>
              <a:srgbClr val="5F5F5F"/>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lstStyle/>
          <a:p>
            <a:pPr marL="302619" indent="-302619">
              <a:spcBef>
                <a:spcPct val="20000"/>
              </a:spcBef>
              <a:buClr>
                <a:schemeClr val="accent1"/>
              </a:buClr>
              <a:buFontTx/>
              <a:buChar char="•"/>
              <a:defRPr/>
            </a:pPr>
            <a:endParaRPr lang="en-US" sz="3200">
              <a:ln>
                <a:solidFill>
                  <a:schemeClr val="tx1"/>
                </a:solidFill>
              </a:ln>
              <a:noFill/>
            </a:endParaRPr>
          </a:p>
        </p:txBody>
      </p:sp>
      <p:grpSp>
        <p:nvGrpSpPr>
          <p:cNvPr id="57369" name="Group 151"/>
          <p:cNvGrpSpPr>
            <a:grpSpLocks/>
          </p:cNvGrpSpPr>
          <p:nvPr/>
        </p:nvGrpSpPr>
        <p:grpSpPr bwMode="auto">
          <a:xfrm>
            <a:off x="4354966" y="2042585"/>
            <a:ext cx="1614597" cy="571500"/>
            <a:chOff x="2481528" y="3172916"/>
            <a:chExt cx="1125210" cy="399081"/>
          </a:xfrm>
        </p:grpSpPr>
        <p:sp>
          <p:nvSpPr>
            <p:cNvPr id="57397" name="Line 101"/>
            <p:cNvSpPr>
              <a:spLocks noChangeShapeType="1"/>
            </p:cNvSpPr>
            <p:nvPr/>
          </p:nvSpPr>
          <p:spPr bwMode="auto">
            <a:xfrm>
              <a:off x="2481528"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398" name="Line 101"/>
            <p:cNvSpPr>
              <a:spLocks noChangeShapeType="1"/>
            </p:cNvSpPr>
            <p:nvPr/>
          </p:nvSpPr>
          <p:spPr bwMode="auto">
            <a:xfrm>
              <a:off x="264227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399" name="Line 101"/>
            <p:cNvSpPr>
              <a:spLocks noChangeShapeType="1"/>
            </p:cNvSpPr>
            <p:nvPr/>
          </p:nvSpPr>
          <p:spPr bwMode="auto">
            <a:xfrm>
              <a:off x="2803016"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0" name="Line 101"/>
            <p:cNvSpPr>
              <a:spLocks noChangeShapeType="1"/>
            </p:cNvSpPr>
            <p:nvPr/>
          </p:nvSpPr>
          <p:spPr bwMode="auto">
            <a:xfrm>
              <a:off x="2963760"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1" name="Line 101"/>
            <p:cNvSpPr>
              <a:spLocks noChangeShapeType="1"/>
            </p:cNvSpPr>
            <p:nvPr/>
          </p:nvSpPr>
          <p:spPr bwMode="auto">
            <a:xfrm>
              <a:off x="3124504"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2" name="Line 101"/>
            <p:cNvSpPr>
              <a:spLocks noChangeShapeType="1"/>
            </p:cNvSpPr>
            <p:nvPr/>
          </p:nvSpPr>
          <p:spPr bwMode="auto">
            <a:xfrm>
              <a:off x="328524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3" name="Line 101"/>
            <p:cNvSpPr>
              <a:spLocks noChangeShapeType="1"/>
            </p:cNvSpPr>
            <p:nvPr/>
          </p:nvSpPr>
          <p:spPr bwMode="auto">
            <a:xfrm>
              <a:off x="344599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4" name="Line 101"/>
            <p:cNvSpPr>
              <a:spLocks noChangeShapeType="1"/>
            </p:cNvSpPr>
            <p:nvPr/>
          </p:nvSpPr>
          <p:spPr bwMode="auto">
            <a:xfrm>
              <a:off x="360673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57374" name="Group 38"/>
          <p:cNvGrpSpPr>
            <a:grpSpLocks/>
          </p:cNvGrpSpPr>
          <p:nvPr/>
        </p:nvGrpSpPr>
        <p:grpSpPr bwMode="auto">
          <a:xfrm>
            <a:off x="1978569" y="4601634"/>
            <a:ext cx="592512" cy="692151"/>
            <a:chOff x="956363" y="3937000"/>
            <a:chExt cx="714267" cy="838200"/>
          </a:xfrm>
        </p:grpSpPr>
        <p:pic>
          <p:nvPicPr>
            <p:cNvPr id="57391"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92"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75" name="Group 39"/>
          <p:cNvGrpSpPr>
            <a:grpSpLocks/>
          </p:cNvGrpSpPr>
          <p:nvPr/>
        </p:nvGrpSpPr>
        <p:grpSpPr bwMode="auto">
          <a:xfrm>
            <a:off x="2143625" y="4764618"/>
            <a:ext cx="590396" cy="692149"/>
            <a:chOff x="956363" y="3937000"/>
            <a:chExt cx="714267" cy="838200"/>
          </a:xfrm>
        </p:grpSpPr>
        <p:pic>
          <p:nvPicPr>
            <p:cNvPr id="57389"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90"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76" name="Group 39"/>
          <p:cNvGrpSpPr>
            <a:grpSpLocks/>
          </p:cNvGrpSpPr>
          <p:nvPr/>
        </p:nvGrpSpPr>
        <p:grpSpPr bwMode="auto">
          <a:xfrm>
            <a:off x="7550301" y="4601634"/>
            <a:ext cx="590397" cy="692151"/>
            <a:chOff x="956363" y="3937000"/>
            <a:chExt cx="714267" cy="838200"/>
          </a:xfrm>
        </p:grpSpPr>
        <p:pic>
          <p:nvPicPr>
            <p:cNvPr id="57387"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8"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77" name="Group 39"/>
          <p:cNvGrpSpPr>
            <a:grpSpLocks/>
          </p:cNvGrpSpPr>
          <p:nvPr/>
        </p:nvGrpSpPr>
        <p:grpSpPr bwMode="auto">
          <a:xfrm>
            <a:off x="7713241" y="4764618"/>
            <a:ext cx="590396" cy="692149"/>
            <a:chOff x="956363" y="3937000"/>
            <a:chExt cx="714267" cy="838200"/>
          </a:xfrm>
        </p:grpSpPr>
        <p:pic>
          <p:nvPicPr>
            <p:cNvPr id="57385"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6"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379" name="Picture 6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51277" y="2777067"/>
            <a:ext cx="1119426"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87"/>
          <p:cNvSpPr txBox="1"/>
          <p:nvPr/>
        </p:nvSpPr>
        <p:spPr>
          <a:xfrm>
            <a:off x="7237115" y="1183225"/>
            <a:ext cx="1320456" cy="492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spAutoFit/>
          </a:bodyPr>
          <a:lstStyle/>
          <a:p>
            <a:pPr algn="ctr">
              <a:defRPr/>
            </a:pPr>
            <a:r>
              <a:rPr lang="en-US" sz="2400" dirty="0">
                <a:solidFill>
                  <a:schemeClr val="tx1"/>
                </a:solidFill>
              </a:rPr>
              <a:t>Clients</a:t>
            </a:r>
          </a:p>
        </p:txBody>
      </p:sp>
      <p:sp>
        <p:nvSpPr>
          <p:cNvPr id="89" name="TextBox 88"/>
          <p:cNvSpPr txBox="1"/>
          <p:nvPr/>
        </p:nvSpPr>
        <p:spPr>
          <a:xfrm>
            <a:off x="9243425" y="2859625"/>
            <a:ext cx="2604939" cy="492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spAutoFit/>
          </a:bodyPr>
          <a:lstStyle/>
          <a:p>
            <a:pPr algn="ctr">
              <a:defRPr/>
            </a:pPr>
            <a:r>
              <a:rPr lang="en-US" sz="2400" dirty="0">
                <a:solidFill>
                  <a:schemeClr val="tx1"/>
                </a:solidFill>
              </a:rPr>
              <a:t>Application Layer</a:t>
            </a:r>
          </a:p>
        </p:txBody>
      </p:sp>
      <p:sp>
        <p:nvSpPr>
          <p:cNvPr id="90" name="TextBox 89"/>
          <p:cNvSpPr txBox="1"/>
          <p:nvPr/>
        </p:nvSpPr>
        <p:spPr>
          <a:xfrm>
            <a:off x="8058275" y="4853529"/>
            <a:ext cx="2602822" cy="492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spAutoFit/>
          </a:bodyPr>
          <a:lstStyle/>
          <a:p>
            <a:pPr algn="ctr">
              <a:defRPr/>
            </a:pPr>
            <a:r>
              <a:rPr lang="en-US" sz="2400" dirty="0">
                <a:solidFill>
                  <a:schemeClr val="tx1"/>
                </a:solidFill>
              </a:rPr>
              <a:t>Data Layer</a:t>
            </a:r>
          </a:p>
        </p:txBody>
      </p:sp>
      <p:sp>
        <p:nvSpPr>
          <p:cNvPr id="2" name="Date Placeholder 1"/>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36</a:t>
            </a:fld>
            <a:endParaRPr lang="en-US" dirty="0"/>
          </a:p>
        </p:txBody>
      </p:sp>
    </p:spTree>
    <p:extLst>
      <p:ext uri="{BB962C8B-B14F-4D97-AF65-F5344CB8AC3E}">
        <p14:creationId xmlns:p14="http://schemas.microsoft.com/office/powerpoint/2010/main" val="14014382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341185" cy="7010400"/>
          </a:xfrm>
          <a:prstGeom prst="rect">
            <a:avLst/>
          </a:prstGeom>
          <a:solidFill>
            <a:srgbClr val="1A3943"/>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a:p>
        </p:txBody>
      </p:sp>
      <p:pic>
        <p:nvPicPr>
          <p:cNvPr id="5" name="Picture 4" descr="shutterstock_130174502.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418" y="-1464734"/>
            <a:ext cx="9505591" cy="9508067"/>
          </a:xfrm>
          <a:prstGeom prst="rect">
            <a:avLst/>
          </a:prstGeom>
        </p:spPr>
      </p:pic>
      <p:sp>
        <p:nvSpPr>
          <p:cNvPr id="2" name="Date Placeholder 1"/>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37</a:t>
            </a:fld>
            <a:endParaRPr lang="en-US" dirty="0"/>
          </a:p>
        </p:txBody>
      </p:sp>
    </p:spTree>
    <p:extLst>
      <p:ext uri="{BB962C8B-B14F-4D97-AF65-F5344CB8AC3E}">
        <p14:creationId xmlns:p14="http://schemas.microsoft.com/office/powerpoint/2010/main" val="49423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GB" dirty="0">
                <a:latin typeface="Calibri" charset="0"/>
              </a:rPr>
              <a:t>MySQL Cluster </a:t>
            </a:r>
            <a:r>
              <a:rPr lang="en-GB" dirty="0" smtClean="0">
                <a:latin typeface="Calibri" charset="0"/>
              </a:rPr>
              <a:t>HA</a:t>
            </a:r>
            <a:r>
              <a:rPr lang="en-GB" dirty="0">
                <a:latin typeface="Calibri" charset="0"/>
              </a:rPr>
              <a:t/>
            </a:r>
            <a:br>
              <a:rPr lang="en-GB" dirty="0">
                <a:latin typeface="Calibri" charset="0"/>
              </a:rPr>
            </a:br>
            <a:endParaRPr lang="en-GB" dirty="0">
              <a:latin typeface="Calibri" charset="0"/>
            </a:endParaRPr>
          </a:p>
        </p:txBody>
      </p:sp>
      <p:sp>
        <p:nvSpPr>
          <p:cNvPr id="7" name="Rounded Rectangle 6"/>
          <p:cNvSpPr/>
          <p:nvPr/>
        </p:nvSpPr>
        <p:spPr>
          <a:xfrm>
            <a:off x="1125773" y="2639484"/>
            <a:ext cx="8168206" cy="971549"/>
          </a:xfrm>
          <a:prstGeom prst="roundRect">
            <a:avLst/>
          </a:prstGeom>
          <a:noFill/>
          <a:ln w="57150" cmpd="sng">
            <a:solidFill>
              <a:srgbClr val="5F5F5F"/>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lstStyle/>
          <a:p>
            <a:pPr marL="302619" indent="-302619">
              <a:spcBef>
                <a:spcPct val="20000"/>
              </a:spcBef>
              <a:buClr>
                <a:schemeClr val="accent1"/>
              </a:buClr>
              <a:buFontTx/>
              <a:buChar char="•"/>
              <a:defRPr/>
            </a:pPr>
            <a:endParaRPr lang="en-US" sz="3200" dirty="0" err="1">
              <a:ln>
                <a:solidFill>
                  <a:schemeClr val="tx1"/>
                </a:solidFill>
              </a:ln>
              <a:noFill/>
            </a:endParaRPr>
          </a:p>
        </p:txBody>
      </p:sp>
      <p:sp>
        <p:nvSpPr>
          <p:cNvPr id="57347" name="Rounded Rectangle 77"/>
          <p:cNvSpPr>
            <a:spLocks noChangeArrowheads="1"/>
          </p:cNvSpPr>
          <p:nvPr/>
        </p:nvSpPr>
        <p:spPr bwMode="auto">
          <a:xfrm>
            <a:off x="1826209" y="4457701"/>
            <a:ext cx="6629789" cy="1296000"/>
          </a:xfrm>
          <a:prstGeom prst="roundRect">
            <a:avLst>
              <a:gd name="adj" fmla="val 16667"/>
            </a:avLst>
          </a:prstGeom>
          <a:noFill/>
          <a:ln w="57150">
            <a:solidFill>
              <a:srgbClr val="FF1414"/>
            </a:solidFill>
            <a:round/>
            <a:headEnd/>
            <a:tailEnd/>
          </a:ln>
          <a:extLst>
            <a:ext uri="{909E8E84-426E-40dd-AFC4-6F175D3DCCD1}">
              <a14:hiddenFill xmlns:a14="http://schemas.microsoft.com/office/drawing/2010/main">
                <a:solidFill>
                  <a:srgbClr val="FFFFFF"/>
                </a:solidFill>
              </a14:hiddenFill>
            </a:ext>
          </a:extLst>
        </p:spPr>
        <p:txBody>
          <a:bodyPr lIns="122740" tIns="61371" rIns="122740" bIns="61371">
            <a:spAutoFit/>
          </a:bodyPr>
          <a:lstStyle/>
          <a:p>
            <a:pPr marL="156606" indent="-156606" algn="ctr">
              <a:lnSpc>
                <a:spcPct val="90000"/>
              </a:lnSpc>
              <a:spcBef>
                <a:spcPct val="50000"/>
              </a:spcBef>
              <a:buClr>
                <a:schemeClr val="accent1"/>
              </a:buClr>
            </a:pPr>
            <a:endParaRPr lang="en-US" sz="2700" b="1"/>
          </a:p>
        </p:txBody>
      </p:sp>
      <p:grpSp>
        <p:nvGrpSpPr>
          <p:cNvPr id="57348" name="Group 39"/>
          <p:cNvGrpSpPr>
            <a:grpSpLocks/>
          </p:cNvGrpSpPr>
          <p:nvPr/>
        </p:nvGrpSpPr>
        <p:grpSpPr bwMode="auto">
          <a:xfrm>
            <a:off x="4261857" y="4601634"/>
            <a:ext cx="588280" cy="692151"/>
            <a:chOff x="956363" y="3937000"/>
            <a:chExt cx="714267" cy="838200"/>
          </a:xfrm>
        </p:grpSpPr>
        <p:pic>
          <p:nvPicPr>
            <p:cNvPr id="57427" name="Picture 3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8" name="Picture 22"/>
            <p:cNvPicPr>
              <a:picLocks/>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49" name="Group 39"/>
          <p:cNvGrpSpPr>
            <a:grpSpLocks/>
          </p:cNvGrpSpPr>
          <p:nvPr/>
        </p:nvGrpSpPr>
        <p:grpSpPr bwMode="auto">
          <a:xfrm>
            <a:off x="4422682" y="4764618"/>
            <a:ext cx="590397" cy="692149"/>
            <a:chOff x="956363" y="3937000"/>
            <a:chExt cx="714267" cy="838200"/>
          </a:xfrm>
        </p:grpSpPr>
        <p:pic>
          <p:nvPicPr>
            <p:cNvPr id="57425"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6"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0" name="Group 39"/>
          <p:cNvGrpSpPr>
            <a:grpSpLocks/>
          </p:cNvGrpSpPr>
          <p:nvPr/>
        </p:nvGrpSpPr>
        <p:grpSpPr bwMode="auto">
          <a:xfrm>
            <a:off x="5336844" y="4601634"/>
            <a:ext cx="590397" cy="692151"/>
            <a:chOff x="956363" y="3937000"/>
            <a:chExt cx="714267" cy="838200"/>
          </a:xfrm>
        </p:grpSpPr>
        <p:pic>
          <p:nvPicPr>
            <p:cNvPr id="57423" name="Picture 3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4" name="Picture 22"/>
            <p:cNvPicPr>
              <a:picLocks/>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1" name="Group 39"/>
          <p:cNvGrpSpPr>
            <a:grpSpLocks/>
          </p:cNvGrpSpPr>
          <p:nvPr/>
        </p:nvGrpSpPr>
        <p:grpSpPr bwMode="auto">
          <a:xfrm>
            <a:off x="5499785" y="4764618"/>
            <a:ext cx="588280" cy="692149"/>
            <a:chOff x="956363" y="3937000"/>
            <a:chExt cx="714267" cy="838200"/>
          </a:xfrm>
        </p:grpSpPr>
        <p:pic>
          <p:nvPicPr>
            <p:cNvPr id="57421"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2"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2" name="Group 39"/>
          <p:cNvGrpSpPr>
            <a:grpSpLocks/>
          </p:cNvGrpSpPr>
          <p:nvPr/>
        </p:nvGrpSpPr>
        <p:grpSpPr bwMode="auto">
          <a:xfrm>
            <a:off x="6488011" y="4601634"/>
            <a:ext cx="590397" cy="692151"/>
            <a:chOff x="956363" y="3937000"/>
            <a:chExt cx="714267" cy="838200"/>
          </a:xfrm>
        </p:grpSpPr>
        <p:pic>
          <p:nvPicPr>
            <p:cNvPr id="57419"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20"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3" name="Group 39"/>
          <p:cNvGrpSpPr>
            <a:grpSpLocks/>
          </p:cNvGrpSpPr>
          <p:nvPr/>
        </p:nvGrpSpPr>
        <p:grpSpPr bwMode="auto">
          <a:xfrm>
            <a:off x="6650951" y="4764618"/>
            <a:ext cx="590396" cy="692149"/>
            <a:chOff x="956363" y="3937000"/>
            <a:chExt cx="714267" cy="838200"/>
          </a:xfrm>
        </p:grpSpPr>
        <p:pic>
          <p:nvPicPr>
            <p:cNvPr id="57417" name="Picture 3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8" name="Picture 22"/>
            <p:cNvPicPr>
              <a:picLocks/>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4" name="Group 38"/>
          <p:cNvGrpSpPr>
            <a:grpSpLocks/>
          </p:cNvGrpSpPr>
          <p:nvPr/>
        </p:nvGrpSpPr>
        <p:grpSpPr bwMode="auto">
          <a:xfrm>
            <a:off x="3106458" y="4601634"/>
            <a:ext cx="590397" cy="692151"/>
            <a:chOff x="956363" y="3937000"/>
            <a:chExt cx="714267" cy="838200"/>
          </a:xfrm>
        </p:grpSpPr>
        <p:pic>
          <p:nvPicPr>
            <p:cNvPr id="57415"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6"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55" name="Group 39"/>
          <p:cNvGrpSpPr>
            <a:grpSpLocks/>
          </p:cNvGrpSpPr>
          <p:nvPr/>
        </p:nvGrpSpPr>
        <p:grpSpPr bwMode="auto">
          <a:xfrm>
            <a:off x="3269399" y="4764618"/>
            <a:ext cx="590396" cy="692149"/>
            <a:chOff x="956363" y="3937000"/>
            <a:chExt cx="714267" cy="838200"/>
          </a:xfrm>
        </p:grpSpPr>
        <p:pic>
          <p:nvPicPr>
            <p:cNvPr id="57413" name="Picture 3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414" name="Picture 22"/>
            <p:cNvPicPr>
              <a:picLocks/>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8" name="TextBox 47"/>
          <p:cNvSpPr txBox="1"/>
          <p:nvPr/>
        </p:nvSpPr>
        <p:spPr>
          <a:xfrm>
            <a:off x="2630333" y="5524500"/>
            <a:ext cx="5140044" cy="416984"/>
          </a:xfrm>
          <a:prstGeom prst="rect">
            <a:avLst/>
          </a:prstGeom>
          <a:solidFill>
            <a:srgbClr val="FF1414"/>
          </a:solidFill>
          <a:ln>
            <a:noFill/>
          </a:ln>
        </p:spPr>
        <p:style>
          <a:lnRef idx="2">
            <a:schemeClr val="dk1">
              <a:shade val="50000"/>
            </a:schemeClr>
          </a:lnRef>
          <a:fillRef idx="1">
            <a:schemeClr val="dk1"/>
          </a:fillRef>
          <a:effectRef idx="0">
            <a:schemeClr val="dk1"/>
          </a:effectRef>
          <a:fontRef idx="minor">
            <a:schemeClr val="lt1"/>
          </a:fontRef>
        </p:style>
        <p:txBody>
          <a:bodyPr lIns="121893" tIns="60947" rIns="121893" bIns="60947">
            <a:spAutoFit/>
          </a:bodyPr>
          <a:lstStyle/>
          <a:p>
            <a:pPr algn="ctr">
              <a:defRPr/>
            </a:pPr>
            <a:r>
              <a:rPr lang="en-US" sz="1900" dirty="0">
                <a:cs typeface="Arial"/>
              </a:rPr>
              <a:t>MySQL Cluster Data Nodes</a:t>
            </a:r>
          </a:p>
        </p:txBody>
      </p:sp>
      <p:grpSp>
        <p:nvGrpSpPr>
          <p:cNvPr id="57357" name="Group 151"/>
          <p:cNvGrpSpPr>
            <a:grpSpLocks/>
          </p:cNvGrpSpPr>
          <p:nvPr/>
        </p:nvGrpSpPr>
        <p:grpSpPr bwMode="auto">
          <a:xfrm>
            <a:off x="4348618" y="3771901"/>
            <a:ext cx="1614595" cy="571500"/>
            <a:chOff x="2481528" y="3172916"/>
            <a:chExt cx="1125210" cy="399081"/>
          </a:xfrm>
        </p:grpSpPr>
        <p:sp>
          <p:nvSpPr>
            <p:cNvPr id="57405" name="Line 101"/>
            <p:cNvSpPr>
              <a:spLocks noChangeShapeType="1"/>
            </p:cNvSpPr>
            <p:nvPr/>
          </p:nvSpPr>
          <p:spPr bwMode="auto">
            <a:xfrm>
              <a:off x="2481528"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6" name="Line 101"/>
            <p:cNvSpPr>
              <a:spLocks noChangeShapeType="1"/>
            </p:cNvSpPr>
            <p:nvPr/>
          </p:nvSpPr>
          <p:spPr bwMode="auto">
            <a:xfrm>
              <a:off x="264227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7" name="Line 101"/>
            <p:cNvSpPr>
              <a:spLocks noChangeShapeType="1"/>
            </p:cNvSpPr>
            <p:nvPr/>
          </p:nvSpPr>
          <p:spPr bwMode="auto">
            <a:xfrm>
              <a:off x="2803016"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8" name="Line 101"/>
            <p:cNvSpPr>
              <a:spLocks noChangeShapeType="1"/>
            </p:cNvSpPr>
            <p:nvPr/>
          </p:nvSpPr>
          <p:spPr bwMode="auto">
            <a:xfrm>
              <a:off x="2963760"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9" name="Line 101"/>
            <p:cNvSpPr>
              <a:spLocks noChangeShapeType="1"/>
            </p:cNvSpPr>
            <p:nvPr/>
          </p:nvSpPr>
          <p:spPr bwMode="auto">
            <a:xfrm>
              <a:off x="3124504"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10" name="Line 101"/>
            <p:cNvSpPr>
              <a:spLocks noChangeShapeType="1"/>
            </p:cNvSpPr>
            <p:nvPr/>
          </p:nvSpPr>
          <p:spPr bwMode="auto">
            <a:xfrm>
              <a:off x="328524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11" name="Line 101"/>
            <p:cNvSpPr>
              <a:spLocks noChangeShapeType="1"/>
            </p:cNvSpPr>
            <p:nvPr/>
          </p:nvSpPr>
          <p:spPr bwMode="auto">
            <a:xfrm>
              <a:off x="344599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12" name="Line 101"/>
            <p:cNvSpPr>
              <a:spLocks noChangeShapeType="1"/>
            </p:cNvSpPr>
            <p:nvPr/>
          </p:nvSpPr>
          <p:spPr bwMode="auto">
            <a:xfrm>
              <a:off x="360673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grpSp>
      <p:pic>
        <p:nvPicPr>
          <p:cNvPr id="57358" name="Picture 33"/>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49270" y="2882901"/>
            <a:ext cx="514215" cy="514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57359" name="Picture 61"/>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35270" y="2777067"/>
            <a:ext cx="1119424"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57"/>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07761" y="2667001"/>
            <a:ext cx="495171" cy="903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64" descr="http://t1.gstatic.com/images?q=tbn:ANd9GcQ8NAjRU0-GXm6guaYoGHFK6w1E8cuH2ITaImM1r4Djc6Vu4RAguw"/>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49975" y="3050117"/>
            <a:ext cx="1098263" cy="30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6"/>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08629" y="2895600"/>
            <a:ext cx="1419914" cy="484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70" descr="http://images.wordpressapi.com/memcached-logo-200x152.png"/>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74554" y="2815168"/>
            <a:ext cx="706783" cy="53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21217" y="1289051"/>
            <a:ext cx="884536" cy="510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5" name="Picture 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754912" y="1270000"/>
            <a:ext cx="40629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6" name="Picture 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478624" y="1449918"/>
            <a:ext cx="418991" cy="323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7" name="Picture 4"/>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231961" y="1341967"/>
            <a:ext cx="611557"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Rounded Rectangle 69"/>
          <p:cNvSpPr/>
          <p:nvPr/>
        </p:nvSpPr>
        <p:spPr bwMode="auto">
          <a:xfrm>
            <a:off x="3218612" y="1204384"/>
            <a:ext cx="3789962" cy="668867"/>
          </a:xfrm>
          <a:prstGeom prst="roundRect">
            <a:avLst/>
          </a:prstGeom>
          <a:noFill/>
          <a:ln w="57150" cmpd="sng">
            <a:solidFill>
              <a:srgbClr val="5F5F5F"/>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0" tIns="0" rIns="0" bIns="0"/>
          <a:lstStyle/>
          <a:p>
            <a:pPr marL="302619" indent="-302619">
              <a:spcBef>
                <a:spcPct val="20000"/>
              </a:spcBef>
              <a:buClr>
                <a:schemeClr val="accent1"/>
              </a:buClr>
              <a:buFontTx/>
              <a:buChar char="•"/>
              <a:defRPr/>
            </a:pPr>
            <a:endParaRPr lang="en-US" sz="3200">
              <a:ln>
                <a:solidFill>
                  <a:schemeClr val="tx1"/>
                </a:solidFill>
              </a:ln>
              <a:noFill/>
            </a:endParaRPr>
          </a:p>
        </p:txBody>
      </p:sp>
      <p:grpSp>
        <p:nvGrpSpPr>
          <p:cNvPr id="57369" name="Group 151"/>
          <p:cNvGrpSpPr>
            <a:grpSpLocks/>
          </p:cNvGrpSpPr>
          <p:nvPr/>
        </p:nvGrpSpPr>
        <p:grpSpPr bwMode="auto">
          <a:xfrm>
            <a:off x="4354966" y="2042585"/>
            <a:ext cx="1614597" cy="571500"/>
            <a:chOff x="2481528" y="3172916"/>
            <a:chExt cx="1125210" cy="399081"/>
          </a:xfrm>
        </p:grpSpPr>
        <p:sp>
          <p:nvSpPr>
            <p:cNvPr id="57397" name="Line 101"/>
            <p:cNvSpPr>
              <a:spLocks noChangeShapeType="1"/>
            </p:cNvSpPr>
            <p:nvPr/>
          </p:nvSpPr>
          <p:spPr bwMode="auto">
            <a:xfrm>
              <a:off x="2481528"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398" name="Line 101"/>
            <p:cNvSpPr>
              <a:spLocks noChangeShapeType="1"/>
            </p:cNvSpPr>
            <p:nvPr/>
          </p:nvSpPr>
          <p:spPr bwMode="auto">
            <a:xfrm>
              <a:off x="264227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399" name="Line 101"/>
            <p:cNvSpPr>
              <a:spLocks noChangeShapeType="1"/>
            </p:cNvSpPr>
            <p:nvPr/>
          </p:nvSpPr>
          <p:spPr bwMode="auto">
            <a:xfrm>
              <a:off x="2803016"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0" name="Line 101"/>
            <p:cNvSpPr>
              <a:spLocks noChangeShapeType="1"/>
            </p:cNvSpPr>
            <p:nvPr/>
          </p:nvSpPr>
          <p:spPr bwMode="auto">
            <a:xfrm>
              <a:off x="2963760"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1" name="Line 101"/>
            <p:cNvSpPr>
              <a:spLocks noChangeShapeType="1"/>
            </p:cNvSpPr>
            <p:nvPr/>
          </p:nvSpPr>
          <p:spPr bwMode="auto">
            <a:xfrm>
              <a:off x="3124504" y="3172917"/>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2" name="Line 101"/>
            <p:cNvSpPr>
              <a:spLocks noChangeShapeType="1"/>
            </p:cNvSpPr>
            <p:nvPr/>
          </p:nvSpPr>
          <p:spPr bwMode="auto">
            <a:xfrm>
              <a:off x="328524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3" name="Line 101"/>
            <p:cNvSpPr>
              <a:spLocks noChangeShapeType="1"/>
            </p:cNvSpPr>
            <p:nvPr/>
          </p:nvSpPr>
          <p:spPr bwMode="auto">
            <a:xfrm>
              <a:off x="3445992"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sp>
          <p:nvSpPr>
            <p:cNvPr id="57404" name="Line 101"/>
            <p:cNvSpPr>
              <a:spLocks noChangeShapeType="1"/>
            </p:cNvSpPr>
            <p:nvPr/>
          </p:nvSpPr>
          <p:spPr bwMode="auto">
            <a:xfrm>
              <a:off x="3606738" y="3172916"/>
              <a:ext cx="0" cy="399080"/>
            </a:xfrm>
            <a:prstGeom prst="line">
              <a:avLst/>
            </a:prstGeom>
            <a:noFill/>
            <a:ln w="28575">
              <a:solidFill>
                <a:srgbClr val="808080"/>
              </a:solidFill>
              <a:prstDash val="sysDot"/>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en-US"/>
            </a:p>
          </p:txBody>
        </p:sp>
      </p:grpSp>
      <p:grpSp>
        <p:nvGrpSpPr>
          <p:cNvPr id="57374" name="Group 38"/>
          <p:cNvGrpSpPr>
            <a:grpSpLocks/>
          </p:cNvGrpSpPr>
          <p:nvPr/>
        </p:nvGrpSpPr>
        <p:grpSpPr bwMode="auto">
          <a:xfrm>
            <a:off x="1978569" y="4601634"/>
            <a:ext cx="592512" cy="692151"/>
            <a:chOff x="956363" y="3937000"/>
            <a:chExt cx="714267" cy="838200"/>
          </a:xfrm>
        </p:grpSpPr>
        <p:pic>
          <p:nvPicPr>
            <p:cNvPr id="57391"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92"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75" name="Group 39"/>
          <p:cNvGrpSpPr>
            <a:grpSpLocks/>
          </p:cNvGrpSpPr>
          <p:nvPr/>
        </p:nvGrpSpPr>
        <p:grpSpPr bwMode="auto">
          <a:xfrm>
            <a:off x="2143625" y="4764618"/>
            <a:ext cx="590396" cy="692149"/>
            <a:chOff x="956363" y="3937000"/>
            <a:chExt cx="714267" cy="838200"/>
          </a:xfrm>
        </p:grpSpPr>
        <p:pic>
          <p:nvPicPr>
            <p:cNvPr id="57389" name="Picture 3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90" name="Picture 22"/>
            <p:cNvPicPr>
              <a:picLocks/>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76" name="Group 39"/>
          <p:cNvGrpSpPr>
            <a:grpSpLocks/>
          </p:cNvGrpSpPr>
          <p:nvPr/>
        </p:nvGrpSpPr>
        <p:grpSpPr bwMode="auto">
          <a:xfrm>
            <a:off x="7550301" y="4601634"/>
            <a:ext cx="590397" cy="692151"/>
            <a:chOff x="956363" y="3937000"/>
            <a:chExt cx="714267" cy="838200"/>
          </a:xfrm>
        </p:grpSpPr>
        <p:pic>
          <p:nvPicPr>
            <p:cNvPr id="57387" name="Picture 3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8" name="Picture 22"/>
            <p:cNvPicPr>
              <a:picLocks/>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377" name="Group 39"/>
          <p:cNvGrpSpPr>
            <a:grpSpLocks/>
          </p:cNvGrpSpPr>
          <p:nvPr/>
        </p:nvGrpSpPr>
        <p:grpSpPr bwMode="auto">
          <a:xfrm>
            <a:off x="7713241" y="4764618"/>
            <a:ext cx="590396" cy="692149"/>
            <a:chOff x="956363" y="3937000"/>
            <a:chExt cx="714267" cy="838200"/>
          </a:xfrm>
        </p:grpSpPr>
        <p:pic>
          <p:nvPicPr>
            <p:cNvPr id="57385"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6363" y="3937000"/>
              <a:ext cx="566111"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6" name="Picture 22"/>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74318" y="4229082"/>
              <a:ext cx="296312" cy="546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7379" name="Picture 6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51277" y="2777067"/>
            <a:ext cx="1119426" cy="57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87"/>
          <p:cNvSpPr txBox="1"/>
          <p:nvPr/>
        </p:nvSpPr>
        <p:spPr>
          <a:xfrm>
            <a:off x="7237115" y="1183225"/>
            <a:ext cx="1320456" cy="492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spAutoFit/>
          </a:bodyPr>
          <a:lstStyle/>
          <a:p>
            <a:pPr algn="ctr">
              <a:defRPr/>
            </a:pPr>
            <a:r>
              <a:rPr lang="en-US" sz="2400" dirty="0">
                <a:solidFill>
                  <a:schemeClr val="tx1"/>
                </a:solidFill>
              </a:rPr>
              <a:t>Clients</a:t>
            </a:r>
          </a:p>
        </p:txBody>
      </p:sp>
      <p:sp>
        <p:nvSpPr>
          <p:cNvPr id="89" name="TextBox 88"/>
          <p:cNvSpPr txBox="1"/>
          <p:nvPr/>
        </p:nvSpPr>
        <p:spPr>
          <a:xfrm>
            <a:off x="9243425" y="2859625"/>
            <a:ext cx="2604939" cy="492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spAutoFit/>
          </a:bodyPr>
          <a:lstStyle/>
          <a:p>
            <a:pPr algn="ctr">
              <a:defRPr/>
            </a:pPr>
            <a:r>
              <a:rPr lang="en-US" sz="2400" dirty="0">
                <a:solidFill>
                  <a:schemeClr val="tx1"/>
                </a:solidFill>
              </a:rPr>
              <a:t>Application Layer</a:t>
            </a:r>
          </a:p>
        </p:txBody>
      </p:sp>
      <p:sp>
        <p:nvSpPr>
          <p:cNvPr id="90" name="TextBox 89"/>
          <p:cNvSpPr txBox="1"/>
          <p:nvPr/>
        </p:nvSpPr>
        <p:spPr>
          <a:xfrm>
            <a:off x="8058275" y="4853529"/>
            <a:ext cx="2602822" cy="492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a:spAutoFit/>
          </a:bodyPr>
          <a:lstStyle/>
          <a:p>
            <a:pPr algn="ctr">
              <a:defRPr/>
            </a:pPr>
            <a:r>
              <a:rPr lang="en-US" sz="2400" dirty="0">
                <a:solidFill>
                  <a:schemeClr val="tx1"/>
                </a:solidFill>
              </a:rPr>
              <a:t>Data Layer</a:t>
            </a:r>
          </a:p>
        </p:txBody>
      </p:sp>
      <p:sp>
        <p:nvSpPr>
          <p:cNvPr id="2" name="Date Placeholder 1"/>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38</a:t>
            </a:fld>
            <a:endParaRPr lang="en-US" dirty="0"/>
          </a:p>
        </p:txBody>
      </p:sp>
    </p:spTree>
    <p:extLst>
      <p:ext uri="{BB962C8B-B14F-4D97-AF65-F5344CB8AC3E}">
        <p14:creationId xmlns:p14="http://schemas.microsoft.com/office/powerpoint/2010/main" val="4192874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anmorga\Dropbox\MySQL\MySQL Cluster Logos\MySQL_Cluster.png"/>
          <p:cNvPicPr>
            <a:picLocks noChangeAspect="1" noChangeArrowheads="1"/>
          </p:cNvPicPr>
          <p:nvPr/>
        </p:nvPicPr>
        <p:blipFill>
          <a:blip r:embed="rId3" cstate="print"/>
          <a:srcRect/>
          <a:stretch>
            <a:fillRect/>
          </a:stretch>
        </p:blipFill>
        <p:spPr bwMode="auto">
          <a:xfrm>
            <a:off x="6614976" y="2408427"/>
            <a:ext cx="3766351" cy="1579728"/>
          </a:xfrm>
          <a:prstGeom prst="rect">
            <a:avLst/>
          </a:prstGeom>
          <a:noFill/>
        </p:spPr>
      </p:pic>
      <p:sp>
        <p:nvSpPr>
          <p:cNvPr id="4" name="Title 3"/>
          <p:cNvSpPr>
            <a:spLocks noGrp="1"/>
          </p:cNvSpPr>
          <p:nvPr>
            <p:ph type="title"/>
          </p:nvPr>
        </p:nvSpPr>
        <p:spPr/>
        <p:txBody>
          <a:bodyPr/>
          <a:lstStyle/>
          <a:p>
            <a:r>
              <a:rPr lang="en-GB" noProof="0" dirty="0" smtClean="0"/>
              <a:t>MySQL Cluster Auto-Installer</a:t>
            </a:r>
            <a:endParaRPr lang="en-GB" noProof="0" dirty="0">
              <a:solidFill>
                <a:srgbClr val="FF0000"/>
              </a:solidFill>
            </a:endParaRPr>
          </a:p>
        </p:txBody>
      </p:sp>
      <p:sp>
        <p:nvSpPr>
          <p:cNvPr id="5" name="Content Placeholder 4"/>
          <p:cNvSpPr>
            <a:spLocks noGrp="1"/>
          </p:cNvSpPr>
          <p:nvPr>
            <p:ph idx="1"/>
          </p:nvPr>
        </p:nvSpPr>
        <p:spPr>
          <a:xfrm>
            <a:off x="531151" y="1524001"/>
            <a:ext cx="5268264" cy="4419600"/>
          </a:xfrm>
        </p:spPr>
        <p:txBody>
          <a:bodyPr/>
          <a:lstStyle/>
          <a:p>
            <a:endParaRPr lang="en-GB" sz="3200" noProof="0" dirty="0" smtClean="0"/>
          </a:p>
          <a:p>
            <a:r>
              <a:rPr lang="en-GB" sz="3200" noProof="0" dirty="0" smtClean="0"/>
              <a:t>Fast configuration</a:t>
            </a:r>
          </a:p>
          <a:p>
            <a:r>
              <a:rPr lang="en-GB" sz="3200" noProof="0" dirty="0" smtClean="0"/>
              <a:t>Auto-discovery</a:t>
            </a:r>
          </a:p>
          <a:p>
            <a:r>
              <a:rPr lang="en-GB" sz="3200" noProof="0" dirty="0" smtClean="0"/>
              <a:t>Workload optimized</a:t>
            </a:r>
          </a:p>
          <a:p>
            <a:r>
              <a:rPr lang="en-GB" sz="3200" noProof="0" dirty="0" smtClean="0"/>
              <a:t>Repeatable best practices</a:t>
            </a:r>
          </a:p>
        </p:txBody>
      </p:sp>
      <p:sp>
        <p:nvSpPr>
          <p:cNvPr id="8" name="Oval 33"/>
          <p:cNvSpPr>
            <a:spLocks noChangeArrowheads="1"/>
          </p:cNvSpPr>
          <p:nvPr/>
        </p:nvSpPr>
        <p:spPr bwMode="gray">
          <a:xfrm>
            <a:off x="6482381" y="1466811"/>
            <a:ext cx="1098263" cy="1100667"/>
          </a:xfrm>
          <a:prstGeom prst="ellipse">
            <a:avLst/>
          </a:prstGeom>
          <a:ln/>
        </p:spPr>
        <p:style>
          <a:lnRef idx="3">
            <a:schemeClr val="lt1"/>
          </a:lnRef>
          <a:fillRef idx="1">
            <a:schemeClr val="accent3"/>
          </a:fillRef>
          <a:effectRef idx="1">
            <a:schemeClr val="accent3"/>
          </a:effectRef>
          <a:fontRef idx="minor">
            <a:schemeClr val="lt1"/>
          </a:fontRef>
        </p:style>
        <p:txBody>
          <a:bodyPr lIns="121899" tIns="60949" rIns="0" bIns="60949" anchor="b"/>
          <a:lstStyle/>
          <a:p>
            <a:pPr>
              <a:defRPr/>
            </a:pPr>
            <a:endParaRPr lang="en-US" sz="900" kern="0">
              <a:solidFill>
                <a:srgbClr val="FFFFFF"/>
              </a:solidFill>
              <a:ea typeface="ヒラギノ角ゴ Pro W3"/>
              <a:cs typeface="ヒラギノ角ゴ Pro W3"/>
            </a:endParaRPr>
          </a:p>
        </p:txBody>
      </p:sp>
      <p:sp>
        <p:nvSpPr>
          <p:cNvPr id="9" name="Text Box 36"/>
          <p:cNvSpPr txBox="1">
            <a:spLocks noChangeArrowheads="1"/>
          </p:cNvSpPr>
          <p:nvPr/>
        </p:nvSpPr>
        <p:spPr bwMode="gray">
          <a:xfrm>
            <a:off x="6351971" y="1677320"/>
            <a:ext cx="1338638" cy="62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9" tIns="60949" rIns="121899" bIns="60949" anchor="ctr" anchorCtr="1">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lnSpc>
                <a:spcPct val="85000"/>
              </a:lnSpc>
            </a:pPr>
            <a:r>
              <a:rPr lang="en-US" sz="1900" dirty="0">
                <a:solidFill>
                  <a:srgbClr val="FFFFFF"/>
                </a:solidFill>
                <a:latin typeface="Calibri"/>
                <a:cs typeface="Calibri"/>
              </a:rPr>
              <a:t>Specify Workload</a:t>
            </a:r>
          </a:p>
        </p:txBody>
      </p:sp>
      <p:sp>
        <p:nvSpPr>
          <p:cNvPr id="10" name="Oval 47"/>
          <p:cNvSpPr>
            <a:spLocks noChangeArrowheads="1"/>
          </p:cNvSpPr>
          <p:nvPr/>
        </p:nvSpPr>
        <p:spPr bwMode="gray">
          <a:xfrm>
            <a:off x="9368763" y="1466811"/>
            <a:ext cx="1102495" cy="1102783"/>
          </a:xfrm>
          <a:prstGeom prst="ellipse">
            <a:avLst/>
          </a:prstGeom>
          <a:ln/>
        </p:spPr>
        <p:style>
          <a:lnRef idx="3">
            <a:schemeClr val="lt1"/>
          </a:lnRef>
          <a:fillRef idx="1">
            <a:schemeClr val="accent3"/>
          </a:fillRef>
          <a:effectRef idx="1">
            <a:schemeClr val="accent3"/>
          </a:effectRef>
          <a:fontRef idx="minor">
            <a:schemeClr val="lt1"/>
          </a:fontRef>
        </p:style>
        <p:txBody>
          <a:bodyPr lIns="121899" tIns="60949" rIns="0" bIns="60949" anchor="b"/>
          <a:lstStyle/>
          <a:p>
            <a:pPr>
              <a:defRPr/>
            </a:pPr>
            <a:endParaRPr lang="en-US" sz="900" kern="0">
              <a:solidFill>
                <a:srgbClr val="FFFFFF"/>
              </a:solidFill>
              <a:ea typeface="ヒラギノ角ゴ Pro W3"/>
              <a:cs typeface="ヒラギノ角ゴ Pro W3"/>
            </a:endParaRPr>
          </a:p>
        </p:txBody>
      </p:sp>
      <p:sp>
        <p:nvSpPr>
          <p:cNvPr id="11" name="Text Box 50"/>
          <p:cNvSpPr txBox="1">
            <a:spLocks noChangeArrowheads="1"/>
          </p:cNvSpPr>
          <p:nvPr/>
        </p:nvSpPr>
        <p:spPr bwMode="gray">
          <a:xfrm>
            <a:off x="9357347" y="1651069"/>
            <a:ext cx="1168026" cy="62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9" tIns="60949" rIns="121899" bIns="60949" anchor="ctr" anchorCtr="1">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lnSpc>
                <a:spcPct val="85000"/>
              </a:lnSpc>
            </a:pPr>
            <a:r>
              <a:rPr lang="en-US" sz="1900" dirty="0">
                <a:solidFill>
                  <a:srgbClr val="FFFFFF"/>
                </a:solidFill>
                <a:latin typeface="Calibri"/>
                <a:cs typeface="Calibri"/>
              </a:rPr>
              <a:t>Auto-Discover</a:t>
            </a:r>
          </a:p>
        </p:txBody>
      </p:sp>
      <p:sp>
        <p:nvSpPr>
          <p:cNvPr id="12" name="Oval 52"/>
          <p:cNvSpPr>
            <a:spLocks noChangeArrowheads="1"/>
          </p:cNvSpPr>
          <p:nvPr/>
        </p:nvSpPr>
        <p:spPr bwMode="gray">
          <a:xfrm>
            <a:off x="9370878" y="4370878"/>
            <a:ext cx="1098265" cy="1098549"/>
          </a:xfrm>
          <a:prstGeom prst="ellipse">
            <a:avLst/>
          </a:prstGeom>
          <a:ln/>
        </p:spPr>
        <p:style>
          <a:lnRef idx="3">
            <a:schemeClr val="lt1"/>
          </a:lnRef>
          <a:fillRef idx="1">
            <a:schemeClr val="accent3"/>
          </a:fillRef>
          <a:effectRef idx="1">
            <a:schemeClr val="accent3"/>
          </a:effectRef>
          <a:fontRef idx="minor">
            <a:schemeClr val="lt1"/>
          </a:fontRef>
        </p:style>
        <p:txBody>
          <a:bodyPr lIns="121899" tIns="60949" rIns="0" bIns="60949" anchor="b"/>
          <a:lstStyle/>
          <a:p>
            <a:pPr>
              <a:defRPr/>
            </a:pPr>
            <a:endParaRPr lang="en-US" sz="900" kern="0">
              <a:solidFill>
                <a:srgbClr val="FFFFFF"/>
              </a:solidFill>
              <a:ea typeface="ヒラギノ角ゴ Pro W3"/>
              <a:cs typeface="ヒラギノ角ゴ Pro W3"/>
            </a:endParaRPr>
          </a:p>
        </p:txBody>
      </p:sp>
      <p:sp>
        <p:nvSpPr>
          <p:cNvPr id="13" name="Text Box 55"/>
          <p:cNvSpPr txBox="1">
            <a:spLocks noChangeArrowheads="1"/>
          </p:cNvSpPr>
          <p:nvPr/>
        </p:nvSpPr>
        <p:spPr bwMode="gray">
          <a:xfrm>
            <a:off x="9331093" y="4567017"/>
            <a:ext cx="1220523" cy="627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9" tIns="60949" rIns="121899" bIns="60949" anchor="ctr" anchorCtr="1">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lnSpc>
                <a:spcPct val="85000"/>
              </a:lnSpc>
            </a:pPr>
            <a:r>
              <a:rPr lang="en-US" sz="1900" dirty="0">
                <a:solidFill>
                  <a:srgbClr val="FFFFFF"/>
                </a:solidFill>
                <a:latin typeface="Calibri"/>
                <a:cs typeface="Calibri"/>
              </a:rPr>
              <a:t>Define Topology</a:t>
            </a:r>
          </a:p>
        </p:txBody>
      </p:sp>
      <p:sp>
        <p:nvSpPr>
          <p:cNvPr id="14" name="Oval 57"/>
          <p:cNvSpPr>
            <a:spLocks noChangeArrowheads="1"/>
          </p:cNvSpPr>
          <p:nvPr/>
        </p:nvSpPr>
        <p:spPr bwMode="gray">
          <a:xfrm>
            <a:off x="6480264" y="4368760"/>
            <a:ext cx="1102497" cy="1102784"/>
          </a:xfrm>
          <a:prstGeom prst="ellipse">
            <a:avLst/>
          </a:prstGeom>
          <a:ln/>
        </p:spPr>
        <p:style>
          <a:lnRef idx="3">
            <a:schemeClr val="lt1"/>
          </a:lnRef>
          <a:fillRef idx="1">
            <a:schemeClr val="accent3"/>
          </a:fillRef>
          <a:effectRef idx="1">
            <a:schemeClr val="accent3"/>
          </a:effectRef>
          <a:fontRef idx="minor">
            <a:schemeClr val="lt1"/>
          </a:fontRef>
        </p:style>
        <p:txBody>
          <a:bodyPr lIns="121899" tIns="60949" rIns="0" bIns="60949" anchor="b"/>
          <a:lstStyle/>
          <a:p>
            <a:pPr>
              <a:defRPr/>
            </a:pPr>
            <a:endParaRPr lang="en-US" sz="900" kern="0">
              <a:solidFill>
                <a:srgbClr val="FFFFFF"/>
              </a:solidFill>
              <a:ea typeface="ヒラギノ角ゴ Pro W3"/>
              <a:cs typeface="ヒラギノ角ゴ Pro W3"/>
            </a:endParaRPr>
          </a:p>
        </p:txBody>
      </p:sp>
      <p:sp>
        <p:nvSpPr>
          <p:cNvPr id="15" name="Text Box 60"/>
          <p:cNvSpPr txBox="1">
            <a:spLocks noChangeArrowheads="1"/>
          </p:cNvSpPr>
          <p:nvPr/>
        </p:nvSpPr>
        <p:spPr bwMode="gray">
          <a:xfrm>
            <a:off x="6456959" y="4743782"/>
            <a:ext cx="1070428" cy="378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99" tIns="60949" rIns="121899" bIns="60949" anchor="ctr" anchorCtr="1">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algn="ctr" eaLnBrk="1" hangingPunct="1">
              <a:lnSpc>
                <a:spcPct val="85000"/>
              </a:lnSpc>
            </a:pPr>
            <a:r>
              <a:rPr lang="en-US" sz="1900" dirty="0">
                <a:solidFill>
                  <a:srgbClr val="FFFFFF"/>
                </a:solidFill>
                <a:latin typeface="Calibri"/>
                <a:cs typeface="Calibri"/>
              </a:rPr>
              <a:t>Deploy</a:t>
            </a:r>
          </a:p>
        </p:txBody>
      </p:sp>
      <p:sp>
        <p:nvSpPr>
          <p:cNvPr id="16" name="Freeform 71"/>
          <p:cNvSpPr>
            <a:spLocks/>
          </p:cNvSpPr>
          <p:nvPr/>
        </p:nvSpPr>
        <p:spPr bwMode="gray">
          <a:xfrm rot="21540000">
            <a:off x="7467437" y="1206461"/>
            <a:ext cx="1998390" cy="705473"/>
          </a:xfrm>
          <a:custGeom>
            <a:avLst/>
            <a:gdLst>
              <a:gd name="T0" fmla="*/ 2147483647 w 669"/>
              <a:gd name="T1" fmla="*/ 0 h 236"/>
              <a:gd name="T2" fmla="*/ 2147483647 w 669"/>
              <a:gd name="T3" fmla="*/ 2147483647 h 236"/>
              <a:gd name="T4" fmla="*/ 2147483647 w 669"/>
              <a:gd name="T5" fmla="*/ 2147483647 h 236"/>
              <a:gd name="T6" fmla="*/ 0 w 669"/>
              <a:gd name="T7" fmla="*/ 2147483647 h 236"/>
              <a:gd name="T8" fmla="*/ 2147483647 w 669"/>
              <a:gd name="T9" fmla="*/ 2147483647 h 236"/>
              <a:gd name="T10" fmla="*/ 2147483647 w 669"/>
              <a:gd name="T11" fmla="*/ 2147483647 h 236"/>
              <a:gd name="T12" fmla="*/ 2147483647 w 669"/>
              <a:gd name="T13" fmla="*/ 2147483647 h 236"/>
              <a:gd name="T14" fmla="*/ 2147483647 w 669"/>
              <a:gd name="T15" fmla="*/ 2147483647 h 236"/>
              <a:gd name="T16" fmla="*/ 2147483647 w 669"/>
              <a:gd name="T17" fmla="*/ 2147483647 h 236"/>
              <a:gd name="T18" fmla="*/ 2147483647 w 669"/>
              <a:gd name="T19" fmla="*/ 0 h 2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9"/>
              <a:gd name="T31" fmla="*/ 0 h 236"/>
              <a:gd name="T32" fmla="*/ 669 w 669"/>
              <a:gd name="T33" fmla="*/ 236 h 2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9" h="236">
                <a:moveTo>
                  <a:pt x="595" y="0"/>
                </a:moveTo>
                <a:cubicBezTo>
                  <a:pt x="573" y="60"/>
                  <a:pt x="573" y="60"/>
                  <a:pt x="573" y="60"/>
                </a:cubicBezTo>
                <a:cubicBezTo>
                  <a:pt x="495" y="31"/>
                  <a:pt x="411" y="16"/>
                  <a:pt x="323" y="16"/>
                </a:cubicBezTo>
                <a:cubicBezTo>
                  <a:pt x="207" y="16"/>
                  <a:pt x="98" y="43"/>
                  <a:pt x="0" y="91"/>
                </a:cubicBezTo>
                <a:cubicBezTo>
                  <a:pt x="55" y="202"/>
                  <a:pt x="55" y="202"/>
                  <a:pt x="55" y="202"/>
                </a:cubicBezTo>
                <a:cubicBezTo>
                  <a:pt x="136" y="162"/>
                  <a:pt x="227" y="140"/>
                  <a:pt x="323" y="140"/>
                </a:cubicBezTo>
                <a:cubicBezTo>
                  <a:pt x="396" y="140"/>
                  <a:pt x="465" y="153"/>
                  <a:pt x="530" y="176"/>
                </a:cubicBezTo>
                <a:cubicBezTo>
                  <a:pt x="508" y="236"/>
                  <a:pt x="508" y="236"/>
                  <a:pt x="508" y="236"/>
                </a:cubicBezTo>
                <a:cubicBezTo>
                  <a:pt x="669" y="161"/>
                  <a:pt x="669" y="161"/>
                  <a:pt x="669" y="161"/>
                </a:cubicBezTo>
                <a:cubicBezTo>
                  <a:pt x="595" y="0"/>
                  <a:pt x="595" y="0"/>
                  <a:pt x="595" y="0"/>
                </a:cubicBezTo>
              </a:path>
            </a:pathLst>
          </a:custGeom>
          <a:solidFill>
            <a:schemeClr val="accent5"/>
          </a:solidFill>
          <a:ln w="19050">
            <a:solidFill>
              <a:srgbClr val="FFFFFF"/>
            </a:solidFill>
            <a:miter lim="800000"/>
            <a:headEnd/>
            <a:tailEnd/>
          </a:ln>
        </p:spPr>
        <p:txBody>
          <a:bodyPr lIns="121899" tIns="60949" rIns="121899" bIns="60949" anchor="ctr"/>
          <a:lstStyle/>
          <a:p>
            <a:pPr>
              <a:defRPr/>
            </a:pPr>
            <a:endParaRPr lang="en-US" sz="2100"/>
          </a:p>
        </p:txBody>
      </p:sp>
      <p:sp>
        <p:nvSpPr>
          <p:cNvPr id="17" name="Freeform 72"/>
          <p:cNvSpPr>
            <a:spLocks/>
          </p:cNvSpPr>
          <p:nvPr/>
        </p:nvSpPr>
        <p:spPr bwMode="gray">
          <a:xfrm rot="10740000">
            <a:off x="7487269" y="5028538"/>
            <a:ext cx="1998390" cy="705473"/>
          </a:xfrm>
          <a:custGeom>
            <a:avLst/>
            <a:gdLst>
              <a:gd name="T0" fmla="*/ 2147483647 w 669"/>
              <a:gd name="T1" fmla="*/ 0 h 236"/>
              <a:gd name="T2" fmla="*/ 2147483647 w 669"/>
              <a:gd name="T3" fmla="*/ 2147483647 h 236"/>
              <a:gd name="T4" fmla="*/ 2147483647 w 669"/>
              <a:gd name="T5" fmla="*/ 2147483647 h 236"/>
              <a:gd name="T6" fmla="*/ 0 w 669"/>
              <a:gd name="T7" fmla="*/ 2147483647 h 236"/>
              <a:gd name="T8" fmla="*/ 2147483647 w 669"/>
              <a:gd name="T9" fmla="*/ 2147483647 h 236"/>
              <a:gd name="T10" fmla="*/ 2147483647 w 669"/>
              <a:gd name="T11" fmla="*/ 2147483647 h 236"/>
              <a:gd name="T12" fmla="*/ 2147483647 w 669"/>
              <a:gd name="T13" fmla="*/ 2147483647 h 236"/>
              <a:gd name="T14" fmla="*/ 2147483647 w 669"/>
              <a:gd name="T15" fmla="*/ 2147483647 h 236"/>
              <a:gd name="T16" fmla="*/ 2147483647 w 669"/>
              <a:gd name="T17" fmla="*/ 2147483647 h 236"/>
              <a:gd name="T18" fmla="*/ 2147483647 w 669"/>
              <a:gd name="T19" fmla="*/ 0 h 2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9"/>
              <a:gd name="T31" fmla="*/ 0 h 236"/>
              <a:gd name="T32" fmla="*/ 669 w 669"/>
              <a:gd name="T33" fmla="*/ 236 h 2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9" h="236">
                <a:moveTo>
                  <a:pt x="595" y="0"/>
                </a:moveTo>
                <a:cubicBezTo>
                  <a:pt x="573" y="60"/>
                  <a:pt x="573" y="60"/>
                  <a:pt x="573" y="60"/>
                </a:cubicBezTo>
                <a:cubicBezTo>
                  <a:pt x="495" y="31"/>
                  <a:pt x="411" y="16"/>
                  <a:pt x="323" y="16"/>
                </a:cubicBezTo>
                <a:cubicBezTo>
                  <a:pt x="207" y="16"/>
                  <a:pt x="98" y="43"/>
                  <a:pt x="0" y="91"/>
                </a:cubicBezTo>
                <a:cubicBezTo>
                  <a:pt x="55" y="202"/>
                  <a:pt x="55" y="202"/>
                  <a:pt x="55" y="202"/>
                </a:cubicBezTo>
                <a:cubicBezTo>
                  <a:pt x="136" y="162"/>
                  <a:pt x="227" y="140"/>
                  <a:pt x="323" y="140"/>
                </a:cubicBezTo>
                <a:cubicBezTo>
                  <a:pt x="396" y="140"/>
                  <a:pt x="465" y="153"/>
                  <a:pt x="530" y="176"/>
                </a:cubicBezTo>
                <a:cubicBezTo>
                  <a:pt x="508" y="236"/>
                  <a:pt x="508" y="236"/>
                  <a:pt x="508" y="236"/>
                </a:cubicBezTo>
                <a:cubicBezTo>
                  <a:pt x="669" y="161"/>
                  <a:pt x="669" y="161"/>
                  <a:pt x="669" y="161"/>
                </a:cubicBezTo>
                <a:cubicBezTo>
                  <a:pt x="595" y="0"/>
                  <a:pt x="595" y="0"/>
                  <a:pt x="595" y="0"/>
                </a:cubicBezTo>
              </a:path>
            </a:pathLst>
          </a:custGeom>
          <a:solidFill>
            <a:schemeClr val="accent5"/>
          </a:solidFill>
          <a:ln w="19050">
            <a:solidFill>
              <a:srgbClr val="FFFFFF"/>
            </a:solidFill>
            <a:miter lim="800000"/>
            <a:headEnd/>
            <a:tailEnd/>
          </a:ln>
        </p:spPr>
        <p:txBody>
          <a:bodyPr lIns="121899" tIns="60949" rIns="121899" bIns="60949" anchor="ctr"/>
          <a:lstStyle/>
          <a:p>
            <a:pPr>
              <a:defRPr/>
            </a:pPr>
            <a:endParaRPr lang="en-US" sz="2100"/>
          </a:p>
        </p:txBody>
      </p:sp>
      <p:sp>
        <p:nvSpPr>
          <p:cNvPr id="18" name="Freeform 75"/>
          <p:cNvSpPr>
            <a:spLocks/>
          </p:cNvSpPr>
          <p:nvPr/>
        </p:nvSpPr>
        <p:spPr bwMode="gray">
          <a:xfrm rot="5274708">
            <a:off x="9364155" y="3069747"/>
            <a:ext cx="2000368" cy="704775"/>
          </a:xfrm>
          <a:custGeom>
            <a:avLst/>
            <a:gdLst>
              <a:gd name="T0" fmla="*/ 2147483647 w 669"/>
              <a:gd name="T1" fmla="*/ 0 h 236"/>
              <a:gd name="T2" fmla="*/ 2147483647 w 669"/>
              <a:gd name="T3" fmla="*/ 2147483647 h 236"/>
              <a:gd name="T4" fmla="*/ 2147483647 w 669"/>
              <a:gd name="T5" fmla="*/ 2147483647 h 236"/>
              <a:gd name="T6" fmla="*/ 0 w 669"/>
              <a:gd name="T7" fmla="*/ 2147483647 h 236"/>
              <a:gd name="T8" fmla="*/ 2147483647 w 669"/>
              <a:gd name="T9" fmla="*/ 2147483647 h 236"/>
              <a:gd name="T10" fmla="*/ 2147483647 w 669"/>
              <a:gd name="T11" fmla="*/ 2147483647 h 236"/>
              <a:gd name="T12" fmla="*/ 2147483647 w 669"/>
              <a:gd name="T13" fmla="*/ 2147483647 h 236"/>
              <a:gd name="T14" fmla="*/ 2147483647 w 669"/>
              <a:gd name="T15" fmla="*/ 2147483647 h 236"/>
              <a:gd name="T16" fmla="*/ 2147483647 w 669"/>
              <a:gd name="T17" fmla="*/ 2147483647 h 236"/>
              <a:gd name="T18" fmla="*/ 2147483647 w 669"/>
              <a:gd name="T19" fmla="*/ 0 h 2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69"/>
              <a:gd name="T31" fmla="*/ 0 h 236"/>
              <a:gd name="T32" fmla="*/ 669 w 669"/>
              <a:gd name="T33" fmla="*/ 236 h 2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69" h="236">
                <a:moveTo>
                  <a:pt x="595" y="0"/>
                </a:moveTo>
                <a:cubicBezTo>
                  <a:pt x="573" y="60"/>
                  <a:pt x="573" y="60"/>
                  <a:pt x="573" y="60"/>
                </a:cubicBezTo>
                <a:cubicBezTo>
                  <a:pt x="495" y="31"/>
                  <a:pt x="411" y="16"/>
                  <a:pt x="323" y="16"/>
                </a:cubicBezTo>
                <a:cubicBezTo>
                  <a:pt x="207" y="16"/>
                  <a:pt x="98" y="43"/>
                  <a:pt x="0" y="91"/>
                </a:cubicBezTo>
                <a:cubicBezTo>
                  <a:pt x="55" y="202"/>
                  <a:pt x="55" y="202"/>
                  <a:pt x="55" y="202"/>
                </a:cubicBezTo>
                <a:cubicBezTo>
                  <a:pt x="136" y="162"/>
                  <a:pt x="227" y="140"/>
                  <a:pt x="323" y="140"/>
                </a:cubicBezTo>
                <a:cubicBezTo>
                  <a:pt x="396" y="140"/>
                  <a:pt x="465" y="153"/>
                  <a:pt x="530" y="176"/>
                </a:cubicBezTo>
                <a:cubicBezTo>
                  <a:pt x="508" y="236"/>
                  <a:pt x="508" y="236"/>
                  <a:pt x="508" y="236"/>
                </a:cubicBezTo>
                <a:cubicBezTo>
                  <a:pt x="669" y="161"/>
                  <a:pt x="669" y="161"/>
                  <a:pt x="669" y="161"/>
                </a:cubicBezTo>
                <a:cubicBezTo>
                  <a:pt x="595" y="0"/>
                  <a:pt x="595" y="0"/>
                  <a:pt x="595" y="0"/>
                </a:cubicBezTo>
              </a:path>
            </a:pathLst>
          </a:custGeom>
          <a:solidFill>
            <a:schemeClr val="accent5"/>
          </a:solidFill>
          <a:ln w="19050">
            <a:solidFill>
              <a:srgbClr val="FFFFFF"/>
            </a:solidFill>
            <a:miter lim="800000"/>
            <a:headEnd/>
            <a:tailEnd/>
          </a:ln>
        </p:spPr>
        <p:txBody>
          <a:bodyPr lIns="121899" tIns="60949" rIns="121899" bIns="60949" anchor="ctr"/>
          <a:lstStyle/>
          <a:p>
            <a:pPr>
              <a:defRPr/>
            </a:pPr>
            <a:endParaRPr lang="en-US" sz="2100"/>
          </a:p>
        </p:txBody>
      </p:sp>
      <p:sp>
        <p:nvSpPr>
          <p:cNvPr id="2" name="Date Placeholder 1"/>
          <p:cNvSpPr>
            <a:spLocks noGrp="1"/>
          </p:cNvSpPr>
          <p:nvPr>
            <p:ph type="dt" sz="half" idx="10"/>
          </p:nvPr>
        </p:nvSpPr>
        <p:spPr/>
        <p:txBody>
          <a:bodyPr/>
          <a:lstStyle/>
          <a:p>
            <a:r>
              <a:rPr lang="en-GB" smtClean="0"/>
              <a:t>February 2015</a:t>
            </a:r>
            <a:endParaRPr lang="en-GB" dirty="0"/>
          </a:p>
        </p:txBody>
      </p:sp>
      <p:sp>
        <p:nvSpPr>
          <p:cNvPr id="6" name="Footer Placeholder 5"/>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39</a:t>
            </a:fld>
            <a:endParaRPr lang="en-US" dirty="0"/>
          </a:p>
        </p:txBody>
      </p:sp>
    </p:spTree>
    <p:extLst>
      <p:ext uri="{BB962C8B-B14F-4D97-AF65-F5344CB8AC3E}">
        <p14:creationId xmlns:p14="http://schemas.microsoft.com/office/powerpoint/2010/main" val="620587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Placeholder 5"/>
          <p:cNvSpPr>
            <a:spLocks noGrp="1"/>
          </p:cNvSpPr>
          <p:nvPr>
            <p:ph type="body" sz="quarter" idx="13"/>
          </p:nvPr>
        </p:nvSpPr>
        <p:spPr/>
        <p:txBody>
          <a:bodyPr/>
          <a:lstStyle/>
          <a:p>
            <a:pPr>
              <a:spcAft>
                <a:spcPct val="0"/>
              </a:spcAft>
            </a:pPr>
            <a:r>
              <a:rPr lang="en-US" dirty="0"/>
              <a:t>Focus on driving the business rather than on infrastructure</a:t>
            </a:r>
          </a:p>
        </p:txBody>
      </p:sp>
      <p:sp>
        <p:nvSpPr>
          <p:cNvPr id="37889" name="Title 3"/>
          <p:cNvSpPr>
            <a:spLocks noGrp="1"/>
          </p:cNvSpPr>
          <p:nvPr>
            <p:ph type="title"/>
          </p:nvPr>
        </p:nvSpPr>
        <p:spPr/>
        <p:txBody>
          <a:bodyPr/>
          <a:lstStyle/>
          <a:p>
            <a:r>
              <a:rPr lang="en-US" dirty="0"/>
              <a:t>Driving new Database Requirements</a:t>
            </a:r>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756634340"/>
              </p:ext>
            </p:extLst>
          </p:nvPr>
        </p:nvGraphicFramePr>
        <p:xfrm>
          <a:off x="564938" y="1799253"/>
          <a:ext cx="10969625" cy="4147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p:cNvSpPr>
            <a:spLocks noGrp="1"/>
          </p:cNvSpPr>
          <p:nvPr>
            <p:ph type="dt" sz="half" idx="10"/>
          </p:nvPr>
        </p:nvSpPr>
        <p:spPr/>
        <p:txBody>
          <a:bodyPr/>
          <a:lstStyle/>
          <a:p>
            <a:r>
              <a:rPr lang="en-GB" smtClean="0"/>
              <a:t>February 2015</a:t>
            </a:r>
            <a:endParaRPr lang="en-GB"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4</a:t>
            </a:fld>
            <a:endParaRPr lang="en-US" dirty="0"/>
          </a:p>
        </p:txBody>
      </p:sp>
    </p:spTree>
    <p:extLst>
      <p:ext uri="{BB962C8B-B14F-4D97-AF65-F5344CB8AC3E}">
        <p14:creationId xmlns:p14="http://schemas.microsoft.com/office/powerpoint/2010/main" val="151324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Earth_Western_Hemisphere_transparent_background 1024.jpg"/>
          <p:cNvPicPr>
            <a:picLocks noGrp="1" noChangeAspect="1"/>
          </p:cNvPicPr>
          <p:nvPr>
            <p:ph sz="half" idx="1"/>
          </p:nvPr>
        </p:nvPicPr>
        <p:blipFill>
          <a:blip r:embed="rId2">
            <a:extLst>
              <a:ext uri="{28A0092B-C50C-407E-A947-70E740481C1C}">
                <a14:useLocalDpi xmlns:a14="http://schemas.microsoft.com/office/drawing/2010/main" val="0"/>
              </a:ext>
            </a:extLst>
          </a:blip>
          <a:srcRect l="-11207" r="-11207"/>
          <a:stretch>
            <a:fillRect/>
          </a:stretch>
        </p:blipFill>
        <p:spPr/>
      </p:pic>
      <p:sp>
        <p:nvSpPr>
          <p:cNvPr id="4" name="Content Placeholder 3"/>
          <p:cNvSpPr>
            <a:spLocks noGrp="1"/>
          </p:cNvSpPr>
          <p:nvPr>
            <p:ph sz="half" idx="2"/>
          </p:nvPr>
        </p:nvSpPr>
        <p:spPr>
          <a:xfrm>
            <a:off x="6246814" y="1403126"/>
            <a:ext cx="5410198" cy="4540475"/>
          </a:xfrm>
        </p:spPr>
        <p:txBody>
          <a:bodyPr/>
          <a:lstStyle/>
          <a:p>
            <a:r>
              <a:rPr lang="en-US" dirty="0" smtClean="0"/>
              <a:t>Asynchronous replication between MySQL Clusters</a:t>
            </a:r>
          </a:p>
          <a:p>
            <a:r>
              <a:rPr lang="en-US" dirty="0" smtClean="0"/>
              <a:t>Active-Active</a:t>
            </a:r>
          </a:p>
          <a:p>
            <a:pPr lvl="1"/>
            <a:r>
              <a:rPr lang="en-US" dirty="0" smtClean="0"/>
              <a:t>Update anywhere</a:t>
            </a:r>
          </a:p>
          <a:p>
            <a:pPr lvl="1"/>
            <a:r>
              <a:rPr lang="en-US" dirty="0" smtClean="0"/>
              <a:t>Conflict detection</a:t>
            </a:r>
          </a:p>
          <a:p>
            <a:pPr lvl="2"/>
            <a:r>
              <a:rPr lang="en-US" dirty="0" smtClean="0"/>
              <a:t>Application notified through exception tables</a:t>
            </a:r>
          </a:p>
          <a:p>
            <a:pPr lvl="2"/>
            <a:r>
              <a:rPr lang="en-US" dirty="0" smtClean="0"/>
              <a:t>Can opt to have conflicts resolved automatically</a:t>
            </a:r>
          </a:p>
          <a:p>
            <a:pPr lvl="1"/>
            <a:r>
              <a:rPr lang="en-US" dirty="0" smtClean="0"/>
              <a:t>Auto-conflict-resolution</a:t>
            </a:r>
          </a:p>
          <a:p>
            <a:pPr lvl="2"/>
            <a:r>
              <a:rPr lang="en-US" dirty="0" smtClean="0"/>
              <a:t>Conflicting transaction and dependent ones are rolled-back (MySQL Cluster 7.4 – </a:t>
            </a:r>
            <a:r>
              <a:rPr lang="en-US" b="1" dirty="0" smtClean="0">
                <a:solidFill>
                  <a:srgbClr val="FF0000"/>
                </a:solidFill>
              </a:rPr>
              <a:t>pre GA</a:t>
            </a:r>
            <a:r>
              <a:rPr lang="en-US" dirty="0" smtClean="0"/>
              <a:t>)</a:t>
            </a:r>
          </a:p>
          <a:p>
            <a:r>
              <a:rPr lang="en-US" dirty="0" smtClean="0"/>
              <a:t>No changes to application schema</a:t>
            </a:r>
          </a:p>
        </p:txBody>
      </p:sp>
      <p:sp>
        <p:nvSpPr>
          <p:cNvPr id="2" name="Date Placeholder 1"/>
          <p:cNvSpPr>
            <a:spLocks noGrp="1"/>
          </p:cNvSpPr>
          <p:nvPr>
            <p:ph type="dt" sz="half" idx="10"/>
          </p:nvPr>
        </p:nvSpPr>
        <p:spPr/>
        <p:txBody>
          <a:bodyPr/>
          <a:lstStyle/>
          <a:p>
            <a:r>
              <a:rPr lang="en-GB" smtClean="0"/>
              <a:t>February 2015</a:t>
            </a:r>
            <a:endParaRPr lang="en-GB"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40</a:t>
            </a:fld>
            <a:endParaRPr lang="en-US" dirty="0"/>
          </a:p>
        </p:txBody>
      </p:sp>
      <p:sp>
        <p:nvSpPr>
          <p:cNvPr id="3" name="Title 2"/>
          <p:cNvSpPr>
            <a:spLocks noGrp="1"/>
          </p:cNvSpPr>
          <p:nvPr>
            <p:ph type="title"/>
          </p:nvPr>
        </p:nvSpPr>
        <p:spPr/>
        <p:txBody>
          <a:bodyPr/>
          <a:lstStyle/>
          <a:p>
            <a:r>
              <a:rPr lang="en-US" smtClean="0"/>
              <a:t>Active-Active Geo-Replication</a:t>
            </a:r>
            <a:endParaRPr lang="en-US" dirty="0"/>
          </a:p>
        </p:txBody>
      </p:sp>
      <p:sp>
        <p:nvSpPr>
          <p:cNvPr id="13" name="Footer Placeholder 12"/>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46632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latin typeface="Arial" charset="0"/>
                <a:cs typeface="Arial" charset="0"/>
              </a:rPr>
              <a:t>When to Consider MySQL Cluster</a:t>
            </a:r>
          </a:p>
        </p:txBody>
      </p:sp>
      <p:sp>
        <p:nvSpPr>
          <p:cNvPr id="10243" name="Content Placeholder 2"/>
          <p:cNvSpPr>
            <a:spLocks noGrp="1"/>
          </p:cNvSpPr>
          <p:nvPr>
            <p:ph idx="1"/>
          </p:nvPr>
        </p:nvSpPr>
        <p:spPr/>
        <p:txBody>
          <a:bodyPr rtlCol="0">
            <a:noAutofit/>
          </a:bodyPr>
          <a:lstStyle/>
          <a:p>
            <a:pPr indent="-304747">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dirty="0" smtClean="0">
                <a:ea typeface="+mn-ea"/>
              </a:rPr>
              <a:t>Scalability demands</a:t>
            </a:r>
          </a:p>
          <a:p>
            <a:pPr marL="761867" lvl="1">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sz="1900" dirty="0" err="1"/>
              <a:t>Sharding</a:t>
            </a:r>
            <a:r>
              <a:rPr lang="en-US" sz="1900" dirty="0"/>
              <a:t> for write performance?</a:t>
            </a:r>
          </a:p>
          <a:p>
            <a:pPr>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dirty="0" smtClean="0">
                <a:ea typeface="+mn-ea"/>
              </a:rPr>
              <a:t>Latency demands</a:t>
            </a:r>
          </a:p>
          <a:p>
            <a:pPr marL="761867" lvl="1">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sz="1900" dirty="0"/>
              <a:t>Cost of each millisecond?</a:t>
            </a:r>
          </a:p>
          <a:p>
            <a:pPr>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dirty="0" smtClean="0">
                <a:ea typeface="+mn-ea"/>
              </a:rPr>
              <a:t>Uptime requirements</a:t>
            </a:r>
          </a:p>
          <a:p>
            <a:pPr marL="761867" lvl="1">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sz="1900" dirty="0"/>
              <a:t>Cost per minute of downtime?</a:t>
            </a:r>
          </a:p>
          <a:p>
            <a:pPr marL="761867" lvl="1">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sz="1900" dirty="0"/>
              <a:t>Failure versus maintenance?</a:t>
            </a:r>
          </a:p>
          <a:p>
            <a:pPr indent="-304747">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dirty="0" smtClean="0">
                <a:ea typeface="+mn-ea"/>
              </a:rPr>
              <a:t>Application agility</a:t>
            </a:r>
          </a:p>
          <a:p>
            <a:pPr marL="761867" lvl="1">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sz="1900" dirty="0"/>
              <a:t>Developer languages and frameworks?</a:t>
            </a:r>
          </a:p>
          <a:p>
            <a:pPr marL="761867" lvl="1">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r>
              <a:rPr lang="en-US" sz="1900" dirty="0"/>
              <a:t>SQL or </a:t>
            </a:r>
            <a:r>
              <a:rPr lang="en-US" sz="1900" dirty="0" err="1"/>
              <a:t>NoSQL</a:t>
            </a:r>
            <a:r>
              <a:rPr lang="en-US" sz="1900" dirty="0"/>
              <a:t>?</a:t>
            </a:r>
          </a:p>
          <a:p>
            <a:pPr indent="-304747">
              <a:spcBef>
                <a:spcPts val="0"/>
              </a:spcBef>
              <a:buSzPct val="45000"/>
              <a:buFont typeface="Wingdings" pitchFamily="2" charset="2"/>
              <a:buChar char=""/>
              <a:tabLst>
                <a:tab pos="1064498" algn="l"/>
                <a:tab pos="2283484" algn="l"/>
                <a:tab pos="3502471" algn="l"/>
                <a:tab pos="4721458" algn="l"/>
                <a:tab pos="5940444" algn="l"/>
                <a:tab pos="7159431" algn="l"/>
                <a:tab pos="8378418" algn="l"/>
                <a:tab pos="9597404" algn="l"/>
                <a:tab pos="10816391" algn="l"/>
                <a:tab pos="12035377" algn="l"/>
                <a:tab pos="13254364" algn="l"/>
              </a:tabLst>
              <a:defRPr/>
            </a:pPr>
            <a:endParaRPr lang="en-US" dirty="0">
              <a:ea typeface="+mn-ea"/>
            </a:endParaRPr>
          </a:p>
        </p:txBody>
      </p:sp>
      <p:pic>
        <p:nvPicPr>
          <p:cNvPr id="5325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19589" y="3268133"/>
            <a:ext cx="4469236" cy="290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4" descr="MySQL_Clust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50139" y="2057400"/>
            <a:ext cx="2772111" cy="116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41</a:t>
            </a:fld>
            <a:endParaRPr lang="en-US" dirty="0"/>
          </a:p>
        </p:txBody>
      </p:sp>
    </p:spTree>
    <p:extLst>
      <p:ext uri="{BB962C8B-B14F-4D97-AF65-F5344CB8AC3E}">
        <p14:creationId xmlns:p14="http://schemas.microsoft.com/office/powerpoint/2010/main" val="75740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p:cNvSpPr>
            <a:spLocks noChangeArrowheads="1"/>
          </p:cNvSpPr>
          <p:nvPr/>
        </p:nvSpPr>
        <p:spPr bwMode="gray">
          <a:xfrm>
            <a:off x="8171994" y="1752600"/>
            <a:ext cx="3567771" cy="1011767"/>
          </a:xfrm>
          <a:prstGeom prst="rect">
            <a:avLst/>
          </a:prstGeom>
          <a:solidFill>
            <a:schemeClr val="accent1"/>
          </a:solidFill>
          <a:ln>
            <a:noFill/>
          </a:ln>
        </p:spPr>
        <p:txBody>
          <a:bodyPr wrap="square" lIns="121899" tIns="60949" rIns="0" bIns="60949" anchor="b"/>
          <a:lstStyle/>
          <a:p>
            <a:endParaRPr lang="en-US" sz="900" kern="0" dirty="0">
              <a:solidFill>
                <a:srgbClr val="FFFFFF"/>
              </a:solidFill>
              <a:ea typeface="ヒラギノ角ゴ Pro W3"/>
              <a:cs typeface="ヒラギノ角ゴ Pro W3"/>
            </a:endParaRPr>
          </a:p>
        </p:txBody>
      </p:sp>
      <p:sp>
        <p:nvSpPr>
          <p:cNvPr id="15" name="Rectangle 8"/>
          <p:cNvSpPr>
            <a:spLocks noChangeArrowheads="1"/>
          </p:cNvSpPr>
          <p:nvPr/>
        </p:nvSpPr>
        <p:spPr bwMode="gray">
          <a:xfrm>
            <a:off x="8157183" y="2738968"/>
            <a:ext cx="3597396" cy="2612117"/>
          </a:xfrm>
          <a:prstGeom prst="rect">
            <a:avLst/>
          </a:prstGeom>
          <a:solidFill>
            <a:schemeClr val="tx2"/>
          </a:solidFill>
          <a:ln w="19050">
            <a:solidFill>
              <a:srgbClr val="FFFFFF"/>
            </a:solidFill>
            <a:miter lim="800000"/>
            <a:headEnd/>
            <a:tailEnd/>
          </a:ln>
        </p:spPr>
        <p:txBody>
          <a:bodyPr wrap="none" lIns="121899" tIns="60949" rIns="121899" bIns="60949" anchor="ctr"/>
          <a:lstStyle/>
          <a:p>
            <a:endParaRPr lang="en-US" sz="3200" dirty="0">
              <a:solidFill>
                <a:schemeClr val="bg1"/>
              </a:solidFill>
            </a:endParaRPr>
          </a:p>
        </p:txBody>
      </p:sp>
      <p:sp>
        <p:nvSpPr>
          <p:cNvPr id="16" name="Rectangle 8"/>
          <p:cNvSpPr>
            <a:spLocks noChangeArrowheads="1"/>
          </p:cNvSpPr>
          <p:nvPr/>
        </p:nvSpPr>
        <p:spPr bwMode="gray">
          <a:xfrm>
            <a:off x="4346059" y="1752600"/>
            <a:ext cx="3576236" cy="1011767"/>
          </a:xfrm>
          <a:prstGeom prst="rect">
            <a:avLst/>
          </a:prstGeom>
          <a:solidFill>
            <a:schemeClr val="accent1"/>
          </a:solidFill>
          <a:ln>
            <a:noFill/>
          </a:ln>
        </p:spPr>
        <p:txBody>
          <a:bodyPr wrap="square" lIns="121899" tIns="60949" rIns="0" bIns="60949" anchor="b"/>
          <a:lstStyle/>
          <a:p>
            <a:endParaRPr lang="en-US" sz="900" kern="0" dirty="0">
              <a:solidFill>
                <a:srgbClr val="FFFFFF"/>
              </a:solidFill>
              <a:ea typeface="ヒラギノ角ゴ Pro W3"/>
              <a:cs typeface="ヒラギノ角ゴ Pro W3"/>
            </a:endParaRPr>
          </a:p>
        </p:txBody>
      </p:sp>
      <p:sp>
        <p:nvSpPr>
          <p:cNvPr id="17" name="Rectangle 8"/>
          <p:cNvSpPr>
            <a:spLocks noChangeArrowheads="1"/>
          </p:cNvSpPr>
          <p:nvPr/>
        </p:nvSpPr>
        <p:spPr bwMode="gray">
          <a:xfrm>
            <a:off x="532818" y="1752600"/>
            <a:ext cx="3572003" cy="1011767"/>
          </a:xfrm>
          <a:prstGeom prst="rect">
            <a:avLst/>
          </a:prstGeom>
          <a:solidFill>
            <a:schemeClr val="accent1"/>
          </a:solidFill>
          <a:ln>
            <a:solidFill>
              <a:schemeClr val="accent1"/>
            </a:solidFill>
          </a:ln>
        </p:spPr>
        <p:txBody>
          <a:bodyPr wrap="square" lIns="121899" tIns="60949" rIns="0" bIns="60949" anchor="b"/>
          <a:lstStyle/>
          <a:p>
            <a:endParaRPr lang="en-US" sz="900" kern="0" dirty="0">
              <a:solidFill>
                <a:srgbClr val="FFFFFF"/>
              </a:solidFill>
              <a:ea typeface="ヒラギノ角ゴ Pro W3"/>
              <a:cs typeface="ヒラギノ角ゴ Pro W3"/>
            </a:endParaRPr>
          </a:p>
        </p:txBody>
      </p:sp>
      <p:sp>
        <p:nvSpPr>
          <p:cNvPr id="18" name="Text Box 19"/>
          <p:cNvSpPr txBox="1">
            <a:spLocks noChangeArrowheads="1"/>
          </p:cNvSpPr>
          <p:nvPr/>
        </p:nvSpPr>
        <p:spPr bwMode="gray">
          <a:xfrm flipH="1">
            <a:off x="4566135" y="1960034"/>
            <a:ext cx="313719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1899" tIns="60949" rIns="121899" bIns="60949" anchor="ctr"/>
          <a:lstStyle>
            <a:defPPr>
              <a:defRPr lang="en-US"/>
            </a:defPPr>
            <a:lvl1pPr eaLnBrk="1" hangingPunct="1">
              <a:lnSpc>
                <a:spcPct val="85000"/>
              </a:lnSpc>
              <a:defRPr sz="1800" b="1" cap="all">
                <a:solidFill>
                  <a:srgbClr val="FFFFFF"/>
                </a:solidFill>
                <a:ea typeface="MS PGothic" pitchFamily="34" charset="-128"/>
              </a:defRPr>
            </a:lvl1pPr>
            <a:lvl2pPr marL="742950" indent="-285750" eaLnBrk="0" hangingPunct="0">
              <a:defRPr sz="1600">
                <a:ea typeface="MS PGothic" pitchFamily="34" charset="-128"/>
              </a:defRPr>
            </a:lvl2pPr>
            <a:lvl3pPr marL="1143000" indent="-228600" eaLnBrk="0" hangingPunct="0">
              <a:defRPr sz="1600">
                <a:ea typeface="MS PGothic" pitchFamily="34" charset="-128"/>
              </a:defRPr>
            </a:lvl3pPr>
            <a:lvl4pPr marL="1600200" indent="-228600" eaLnBrk="0" hangingPunct="0">
              <a:defRPr sz="1600">
                <a:ea typeface="MS PGothic" pitchFamily="34" charset="-128"/>
              </a:defRPr>
            </a:lvl4pPr>
            <a:lvl5pPr marL="2057400" indent="-228600" eaLnBrk="0" hangingPunct="0">
              <a:defRPr sz="1600">
                <a:ea typeface="MS PGothic" pitchFamily="34" charset="-128"/>
              </a:defRPr>
            </a:lvl5pPr>
            <a:lvl6pPr marL="2514600" indent="-228600" algn="ctr" eaLnBrk="0" fontAlgn="base" hangingPunct="0">
              <a:spcBef>
                <a:spcPct val="0"/>
              </a:spcBef>
              <a:spcAft>
                <a:spcPct val="0"/>
              </a:spcAft>
              <a:defRPr sz="1600">
                <a:ea typeface="MS PGothic" pitchFamily="34" charset="-128"/>
              </a:defRPr>
            </a:lvl6pPr>
            <a:lvl7pPr marL="2971800" indent="-228600" algn="ctr" eaLnBrk="0" fontAlgn="base" hangingPunct="0">
              <a:spcBef>
                <a:spcPct val="0"/>
              </a:spcBef>
              <a:spcAft>
                <a:spcPct val="0"/>
              </a:spcAft>
              <a:defRPr sz="1600">
                <a:ea typeface="MS PGothic" pitchFamily="34" charset="-128"/>
              </a:defRPr>
            </a:lvl7pPr>
            <a:lvl8pPr marL="3429000" indent="-228600" algn="ctr" eaLnBrk="0" fontAlgn="base" hangingPunct="0">
              <a:spcBef>
                <a:spcPct val="0"/>
              </a:spcBef>
              <a:spcAft>
                <a:spcPct val="0"/>
              </a:spcAft>
              <a:defRPr sz="1600">
                <a:ea typeface="MS PGothic" pitchFamily="34" charset="-128"/>
              </a:defRPr>
            </a:lvl8pPr>
            <a:lvl9pPr marL="3886200" indent="-228600" algn="ctr" eaLnBrk="0" fontAlgn="base" hangingPunct="0">
              <a:spcBef>
                <a:spcPct val="0"/>
              </a:spcBef>
              <a:spcAft>
                <a:spcPct val="0"/>
              </a:spcAft>
              <a:defRPr sz="1600">
                <a:ea typeface="MS PGothic" pitchFamily="34" charset="-128"/>
              </a:defRPr>
            </a:lvl9pPr>
          </a:lstStyle>
          <a:p>
            <a:pPr algn="ctr"/>
            <a:r>
              <a:rPr lang="en-US" sz="2800" b="0" cap="none" dirty="0" smtClean="0"/>
              <a:t>Management Tools</a:t>
            </a:r>
            <a:endParaRPr lang="en-US" sz="2800" b="0" cap="none" dirty="0"/>
          </a:p>
        </p:txBody>
      </p:sp>
      <p:sp>
        <p:nvSpPr>
          <p:cNvPr id="19" name="Text Box 19"/>
          <p:cNvSpPr txBox="1">
            <a:spLocks noChangeArrowheads="1"/>
          </p:cNvSpPr>
          <p:nvPr/>
        </p:nvSpPr>
        <p:spPr bwMode="gray">
          <a:xfrm flipH="1">
            <a:off x="757126" y="1960034"/>
            <a:ext cx="311492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1899" tIns="60949" rIns="121899" bIns="60949" anchor="ct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sz="2800" dirty="0" smtClean="0">
                <a:solidFill>
                  <a:srgbClr val="FFFFFF"/>
                </a:solidFill>
                <a:latin typeface="+mn-lt"/>
              </a:rPr>
              <a:t>Advanced Features</a:t>
            </a:r>
            <a:endParaRPr lang="en-US" sz="2800" dirty="0">
              <a:solidFill>
                <a:srgbClr val="FFFFFF"/>
              </a:solidFill>
              <a:latin typeface="+mn-lt"/>
            </a:endParaRPr>
          </a:p>
        </p:txBody>
      </p:sp>
      <p:sp>
        <p:nvSpPr>
          <p:cNvPr id="20" name="Text Box 19"/>
          <p:cNvSpPr txBox="1">
            <a:spLocks noChangeArrowheads="1"/>
          </p:cNvSpPr>
          <p:nvPr/>
        </p:nvSpPr>
        <p:spPr bwMode="gray">
          <a:xfrm flipH="1">
            <a:off x="8236727" y="1960034"/>
            <a:ext cx="34290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121899" tIns="60949" rIns="121899" bIns="60949" anchor="ctr"/>
          <a:lstStyle>
            <a:defPPr>
              <a:defRPr lang="en-US"/>
            </a:defPPr>
            <a:lvl1pPr eaLnBrk="1" hangingPunct="1">
              <a:lnSpc>
                <a:spcPct val="85000"/>
              </a:lnSpc>
              <a:defRPr sz="1800" b="1" cap="all">
                <a:solidFill>
                  <a:srgbClr val="FFFFFF"/>
                </a:solidFill>
                <a:ea typeface="MS PGothic" pitchFamily="34" charset="-128"/>
              </a:defRPr>
            </a:lvl1pPr>
            <a:lvl2pPr marL="742950" indent="-285750" eaLnBrk="0" hangingPunct="0">
              <a:defRPr sz="1600">
                <a:ea typeface="MS PGothic" pitchFamily="34" charset="-128"/>
              </a:defRPr>
            </a:lvl2pPr>
            <a:lvl3pPr marL="1143000" indent="-228600" eaLnBrk="0" hangingPunct="0">
              <a:defRPr sz="1600">
                <a:ea typeface="MS PGothic" pitchFamily="34" charset="-128"/>
              </a:defRPr>
            </a:lvl3pPr>
            <a:lvl4pPr marL="1600200" indent="-228600" eaLnBrk="0" hangingPunct="0">
              <a:defRPr sz="1600">
                <a:ea typeface="MS PGothic" pitchFamily="34" charset="-128"/>
              </a:defRPr>
            </a:lvl4pPr>
            <a:lvl5pPr marL="2057400" indent="-228600" eaLnBrk="0" hangingPunct="0">
              <a:defRPr sz="1600">
                <a:ea typeface="MS PGothic" pitchFamily="34" charset="-128"/>
              </a:defRPr>
            </a:lvl5pPr>
            <a:lvl6pPr marL="2514600" indent="-228600" algn="ctr" eaLnBrk="0" fontAlgn="base" hangingPunct="0">
              <a:spcBef>
                <a:spcPct val="0"/>
              </a:spcBef>
              <a:spcAft>
                <a:spcPct val="0"/>
              </a:spcAft>
              <a:defRPr sz="1600">
                <a:ea typeface="MS PGothic" pitchFamily="34" charset="-128"/>
              </a:defRPr>
            </a:lvl6pPr>
            <a:lvl7pPr marL="2971800" indent="-228600" algn="ctr" eaLnBrk="0" fontAlgn="base" hangingPunct="0">
              <a:spcBef>
                <a:spcPct val="0"/>
              </a:spcBef>
              <a:spcAft>
                <a:spcPct val="0"/>
              </a:spcAft>
              <a:defRPr sz="1600">
                <a:ea typeface="MS PGothic" pitchFamily="34" charset="-128"/>
              </a:defRPr>
            </a:lvl7pPr>
            <a:lvl8pPr marL="3429000" indent="-228600" algn="ctr" eaLnBrk="0" fontAlgn="base" hangingPunct="0">
              <a:spcBef>
                <a:spcPct val="0"/>
              </a:spcBef>
              <a:spcAft>
                <a:spcPct val="0"/>
              </a:spcAft>
              <a:defRPr sz="1600">
                <a:ea typeface="MS PGothic" pitchFamily="34" charset="-128"/>
              </a:defRPr>
            </a:lvl8pPr>
            <a:lvl9pPr marL="3886200" indent="-228600" algn="ctr" eaLnBrk="0" fontAlgn="base" hangingPunct="0">
              <a:spcBef>
                <a:spcPct val="0"/>
              </a:spcBef>
              <a:spcAft>
                <a:spcPct val="0"/>
              </a:spcAft>
              <a:defRPr sz="1600">
                <a:ea typeface="MS PGothic" pitchFamily="34" charset="-128"/>
              </a:defRPr>
            </a:lvl9pPr>
          </a:lstStyle>
          <a:p>
            <a:pPr algn="ctr"/>
            <a:r>
              <a:rPr lang="en-US" sz="2800" b="0" cap="none" dirty="0" smtClean="0"/>
              <a:t>Support</a:t>
            </a:r>
            <a:endParaRPr lang="en-US" sz="2800" b="0" cap="none" dirty="0"/>
          </a:p>
        </p:txBody>
      </p:sp>
      <p:sp>
        <p:nvSpPr>
          <p:cNvPr id="21" name="Rectangle 8"/>
          <p:cNvSpPr>
            <a:spLocks noChangeArrowheads="1"/>
          </p:cNvSpPr>
          <p:nvPr/>
        </p:nvSpPr>
        <p:spPr bwMode="gray">
          <a:xfrm>
            <a:off x="4350527" y="2738967"/>
            <a:ext cx="3597396" cy="2549399"/>
          </a:xfrm>
          <a:prstGeom prst="rect">
            <a:avLst/>
          </a:prstGeom>
          <a:solidFill>
            <a:schemeClr val="tx2"/>
          </a:solidFill>
          <a:ln w="19050">
            <a:solidFill>
              <a:srgbClr val="FFFFFF"/>
            </a:solidFill>
            <a:miter lim="800000"/>
            <a:headEnd/>
            <a:tailEnd/>
          </a:ln>
        </p:spPr>
        <p:txBody>
          <a:bodyPr wrap="none" lIns="121899" tIns="60949" rIns="121899" bIns="60949" anchor="ctr"/>
          <a:lstStyle/>
          <a:p>
            <a:endParaRPr lang="en-US" sz="3200" dirty="0">
              <a:solidFill>
                <a:schemeClr val="bg1"/>
              </a:solidFill>
            </a:endParaRPr>
          </a:p>
        </p:txBody>
      </p:sp>
      <p:sp>
        <p:nvSpPr>
          <p:cNvPr id="22" name="Rectangle 8"/>
          <p:cNvSpPr>
            <a:spLocks noChangeArrowheads="1"/>
          </p:cNvSpPr>
          <p:nvPr/>
        </p:nvSpPr>
        <p:spPr bwMode="gray">
          <a:xfrm>
            <a:off x="530938" y="2738967"/>
            <a:ext cx="3597396" cy="2549399"/>
          </a:xfrm>
          <a:prstGeom prst="rect">
            <a:avLst/>
          </a:prstGeom>
          <a:solidFill>
            <a:schemeClr val="tx2"/>
          </a:solidFill>
          <a:ln w="19050">
            <a:solidFill>
              <a:srgbClr val="FFFFFF"/>
            </a:solidFill>
            <a:miter lim="800000"/>
            <a:headEnd/>
            <a:tailEnd/>
          </a:ln>
        </p:spPr>
        <p:txBody>
          <a:bodyPr wrap="none" lIns="121899" tIns="60949" rIns="121899" bIns="60949" anchor="ctr"/>
          <a:lstStyle/>
          <a:p>
            <a:endParaRPr lang="en-US" sz="3200" dirty="0">
              <a:solidFill>
                <a:schemeClr val="bg1"/>
              </a:solidFill>
            </a:endParaRPr>
          </a:p>
        </p:txBody>
      </p:sp>
      <p:sp>
        <p:nvSpPr>
          <p:cNvPr id="23" name="Rectangle 6"/>
          <p:cNvSpPr>
            <a:spLocks/>
          </p:cNvSpPr>
          <p:nvPr/>
        </p:nvSpPr>
        <p:spPr bwMode="auto">
          <a:xfrm>
            <a:off x="641090" y="2927432"/>
            <a:ext cx="3451684"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79134" indent="-191966">
              <a:buSzPct val="125000"/>
              <a:buFont typeface="Arial" pitchFamily="34" charset="0"/>
              <a:buChar char="•"/>
            </a:pPr>
            <a:r>
              <a:rPr lang="en-US" sz="2400" dirty="0" smtClean="0">
                <a:solidFill>
                  <a:schemeClr val="bg1"/>
                </a:solidFill>
                <a:ea typeface="ＭＳ Ｐゴシック" charset="0"/>
                <a:cs typeface="Arial" charset="0"/>
                <a:sym typeface="Arial" charset="0"/>
              </a:rPr>
              <a:t>Scalability</a:t>
            </a:r>
          </a:p>
          <a:p>
            <a:pPr marL="379134" indent="-191966">
              <a:buSzPct val="125000"/>
              <a:buFont typeface="Arial" pitchFamily="34" charset="0"/>
              <a:buChar char="•"/>
            </a:pPr>
            <a:r>
              <a:rPr lang="it-IT" sz="2400" dirty="0" smtClean="0">
                <a:solidFill>
                  <a:schemeClr val="bg1"/>
                </a:solidFill>
                <a:ea typeface="ＭＳ Ｐゴシック" charset="0"/>
                <a:cs typeface="Arial" charset="0"/>
                <a:sym typeface="Arial" charset="0"/>
              </a:rPr>
              <a:t>High Availability</a:t>
            </a:r>
          </a:p>
          <a:p>
            <a:pPr marL="379134" indent="-191966">
              <a:buSzPct val="125000"/>
              <a:buFont typeface="Arial" pitchFamily="34" charset="0"/>
              <a:buChar char="•"/>
            </a:pPr>
            <a:r>
              <a:rPr lang="en-US" sz="2400" dirty="0" smtClean="0">
                <a:solidFill>
                  <a:schemeClr val="bg1"/>
                </a:solidFill>
                <a:ea typeface="ＭＳ Ｐゴシック" charset="0"/>
                <a:cs typeface="Arial" charset="0"/>
                <a:sym typeface="Arial" charset="0"/>
              </a:rPr>
              <a:t>Security</a:t>
            </a:r>
          </a:p>
          <a:p>
            <a:pPr marL="379134" indent="-191966">
              <a:buSzPct val="125000"/>
              <a:buFont typeface="Arial" pitchFamily="34" charset="0"/>
              <a:buChar char="•"/>
            </a:pPr>
            <a:r>
              <a:rPr lang="fi-FI" sz="2400" dirty="0" smtClean="0">
                <a:solidFill>
                  <a:schemeClr val="bg1"/>
                </a:solidFill>
                <a:ea typeface="ＭＳ Ｐゴシック" charset="0"/>
                <a:cs typeface="Arial" charset="0"/>
                <a:sym typeface="Arial" charset="0"/>
              </a:rPr>
              <a:t>Audit</a:t>
            </a:r>
          </a:p>
        </p:txBody>
      </p:sp>
      <p:pic>
        <p:nvPicPr>
          <p:cNvPr id="24" name="Immagine 23"/>
          <p:cNvPicPr>
            <a:picLocks noChangeAspect="1"/>
          </p:cNvPicPr>
          <p:nvPr/>
        </p:nvPicPr>
        <p:blipFill>
          <a:blip r:embed="rId3" cstate="screen"/>
          <a:stretch>
            <a:fillRect/>
          </a:stretch>
        </p:blipFill>
        <p:spPr>
          <a:xfrm>
            <a:off x="4960127" y="4110567"/>
            <a:ext cx="2362200" cy="2362200"/>
          </a:xfrm>
          <a:prstGeom prst="rect">
            <a:avLst/>
          </a:prstGeom>
          <a:effectLst>
            <a:outerShdw blurRad="63500" sx="102000" sy="102000" algn="ctr" rotWithShape="0">
              <a:schemeClr val="bg1">
                <a:lumMod val="50000"/>
                <a:alpha val="40000"/>
              </a:schemeClr>
            </a:outerShdw>
          </a:effectLst>
        </p:spPr>
      </p:pic>
      <p:pic>
        <p:nvPicPr>
          <p:cNvPr id="25" name="Immagine 24"/>
          <p:cNvPicPr>
            <a:picLocks noChangeAspect="1"/>
          </p:cNvPicPr>
          <p:nvPr/>
        </p:nvPicPr>
        <p:blipFill>
          <a:blip r:embed="rId4" cstate="screen"/>
          <a:stretch>
            <a:fillRect/>
          </a:stretch>
        </p:blipFill>
        <p:spPr>
          <a:xfrm>
            <a:off x="1226327" y="4262967"/>
            <a:ext cx="1981200" cy="1981200"/>
          </a:xfrm>
          <a:prstGeom prst="rect">
            <a:avLst/>
          </a:prstGeom>
          <a:noFill/>
          <a:ln>
            <a:noFill/>
          </a:ln>
        </p:spPr>
      </p:pic>
      <p:pic>
        <p:nvPicPr>
          <p:cNvPr id="26" name="Immagine 25"/>
          <p:cNvPicPr>
            <a:picLocks noChangeAspect="1"/>
          </p:cNvPicPr>
          <p:nvPr/>
        </p:nvPicPr>
        <p:blipFill>
          <a:blip r:embed="rId5" cstate="screen"/>
          <a:stretch>
            <a:fillRect/>
          </a:stretch>
        </p:blipFill>
        <p:spPr>
          <a:xfrm>
            <a:off x="8922527" y="4262967"/>
            <a:ext cx="1981201" cy="1981201"/>
          </a:xfrm>
          <a:prstGeom prst="rect">
            <a:avLst/>
          </a:prstGeom>
          <a:effectLst>
            <a:outerShdw blurRad="63500" sx="102000" sy="102000" algn="ctr" rotWithShape="0">
              <a:schemeClr val="bg1">
                <a:lumMod val="50000"/>
                <a:alpha val="40000"/>
              </a:schemeClr>
            </a:outerShdw>
          </a:effectLst>
        </p:spPr>
      </p:pic>
      <p:sp>
        <p:nvSpPr>
          <p:cNvPr id="27" name="Rectangle 6"/>
          <p:cNvSpPr>
            <a:spLocks/>
          </p:cNvSpPr>
          <p:nvPr/>
        </p:nvSpPr>
        <p:spPr bwMode="auto">
          <a:xfrm>
            <a:off x="4418012" y="2864071"/>
            <a:ext cx="3451684" cy="1671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379134" indent="-191966">
              <a:buSzPct val="125000"/>
              <a:buFont typeface="Arial" pitchFamily="34" charset="0"/>
              <a:buChar char="•"/>
            </a:pPr>
            <a:r>
              <a:rPr lang="en-US" sz="2400" dirty="0" smtClean="0">
                <a:solidFill>
                  <a:schemeClr val="bg1"/>
                </a:solidFill>
                <a:ea typeface="ＭＳ Ｐゴシック" charset="0"/>
                <a:cs typeface="Arial" charset="0"/>
                <a:sym typeface="Arial" charset="0"/>
              </a:rPr>
              <a:t>Monitoring</a:t>
            </a:r>
          </a:p>
          <a:p>
            <a:pPr marL="379134" indent="-191966">
              <a:buSzPct val="125000"/>
              <a:buFont typeface="Arial" pitchFamily="34" charset="0"/>
              <a:buChar char="•"/>
            </a:pPr>
            <a:r>
              <a:rPr lang="en-US" sz="2400" dirty="0" smtClean="0">
                <a:solidFill>
                  <a:schemeClr val="bg1"/>
                </a:solidFill>
                <a:ea typeface="ＭＳ Ｐゴシック" charset="0"/>
                <a:cs typeface="Arial" charset="0"/>
                <a:sym typeface="Arial" charset="0"/>
              </a:rPr>
              <a:t>Backup</a:t>
            </a:r>
          </a:p>
          <a:p>
            <a:pPr marL="379134" indent="-191966">
              <a:buSzPct val="125000"/>
              <a:buFont typeface="Arial" pitchFamily="34" charset="0"/>
              <a:buChar char="•"/>
            </a:pPr>
            <a:r>
              <a:rPr lang="en-US" sz="2400" dirty="0" smtClean="0">
                <a:solidFill>
                  <a:schemeClr val="bg1"/>
                </a:solidFill>
                <a:ea typeface="ＭＳ Ｐゴシック" charset="0"/>
                <a:cs typeface="Arial" charset="0"/>
                <a:sym typeface="Arial" charset="0"/>
              </a:rPr>
              <a:t>Development</a:t>
            </a:r>
          </a:p>
          <a:p>
            <a:pPr marL="379134" indent="-191966">
              <a:buSzPct val="125000"/>
              <a:buFont typeface="Arial" pitchFamily="34" charset="0"/>
              <a:buChar char="•"/>
            </a:pPr>
            <a:r>
              <a:rPr lang="fi-FI" sz="2400" dirty="0" smtClean="0">
                <a:solidFill>
                  <a:schemeClr val="bg1"/>
                </a:solidFill>
                <a:ea typeface="ＭＳ Ｐゴシック" charset="0"/>
                <a:cs typeface="Arial" charset="0"/>
                <a:sym typeface="Arial" charset="0"/>
              </a:rPr>
              <a:t>Administration</a:t>
            </a:r>
          </a:p>
          <a:p>
            <a:pPr marL="379134" indent="-191966">
              <a:buSzPct val="125000"/>
              <a:buFont typeface="Arial" pitchFamily="34" charset="0"/>
              <a:buChar char="•"/>
            </a:pPr>
            <a:r>
              <a:rPr lang="fi-FI" sz="2400" dirty="0" smtClean="0">
                <a:solidFill>
                  <a:schemeClr val="bg1"/>
                </a:solidFill>
                <a:ea typeface="ＭＳ Ｐゴシック" charset="0"/>
                <a:cs typeface="Arial" charset="0"/>
                <a:sym typeface="Arial" charset="0"/>
              </a:rPr>
              <a:t>Migration</a:t>
            </a:r>
            <a:endParaRPr lang="en-US" sz="2400" dirty="0">
              <a:solidFill>
                <a:schemeClr val="bg1"/>
              </a:solidFill>
              <a:ea typeface="ＭＳ Ｐゴシック" charset="0"/>
              <a:cs typeface="Arial" charset="0"/>
              <a:sym typeface="Arial" charset="0"/>
            </a:endParaRPr>
          </a:p>
        </p:txBody>
      </p:sp>
      <p:sp>
        <p:nvSpPr>
          <p:cNvPr id="28" name="Rectangle 6"/>
          <p:cNvSpPr>
            <a:spLocks/>
          </p:cNvSpPr>
          <p:nvPr/>
        </p:nvSpPr>
        <p:spPr bwMode="auto">
          <a:xfrm>
            <a:off x="8226892" y="2864072"/>
            <a:ext cx="3451684" cy="1859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defPPr>
              <a:defRPr lang="en-US"/>
            </a:defPPr>
            <a:lvl1pPr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1pPr>
            <a:lvl2pPr marL="169863" indent="1143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2pPr>
            <a:lvl3pPr marL="341313" indent="2286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3pPr>
            <a:lvl4pPr marL="512763" indent="342900"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4pPr>
            <a:lvl5pPr marL="684213" indent="455613" algn="l" rtl="0" fontAlgn="base">
              <a:spcBef>
                <a:spcPct val="0"/>
              </a:spcBef>
              <a:spcAft>
                <a:spcPct val="0"/>
              </a:spcAft>
              <a:defRPr sz="700" kern="1200">
                <a:solidFill>
                  <a:schemeClr val="tx1"/>
                </a:solidFill>
                <a:latin typeface="Arial" pitchFamily="34" charset="0"/>
                <a:ea typeface="ＭＳ Ｐゴシック" pitchFamily="34" charset="-128"/>
                <a:cs typeface="Arial" pitchFamily="34" charset="0"/>
              </a:defRPr>
            </a:lvl5pPr>
            <a:lvl6pPr marL="22860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6pPr>
            <a:lvl7pPr marL="27432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7pPr>
            <a:lvl8pPr marL="32004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8pPr>
            <a:lvl9pPr marL="3657600" algn="l" defTabSz="914400" rtl="0" eaLnBrk="1" latinLnBrk="0" hangingPunct="1">
              <a:defRPr sz="700" kern="1200">
                <a:solidFill>
                  <a:schemeClr val="tx1"/>
                </a:solidFill>
                <a:latin typeface="Arial" pitchFamily="34" charset="0"/>
                <a:ea typeface="ＭＳ Ｐゴシック" pitchFamily="34" charset="-128"/>
                <a:cs typeface="Arial" pitchFamily="34" charset="0"/>
              </a:defRPr>
            </a:lvl9pPr>
          </a:lstStyle>
          <a:p>
            <a:pPr marL="379134" indent="-191966">
              <a:buSzPct val="125000"/>
              <a:buFont typeface="Arial" pitchFamily="34" charset="0"/>
              <a:buChar char="•"/>
            </a:pPr>
            <a:r>
              <a:rPr lang="en-US" sz="2400" dirty="0" smtClean="0">
                <a:solidFill>
                  <a:schemeClr val="bg1"/>
                </a:solidFill>
                <a:latin typeface="+mn-lt"/>
                <a:ea typeface="ＭＳ Ｐゴシック" charset="0"/>
                <a:cs typeface="Arial" charset="0"/>
                <a:sym typeface="Arial" charset="0"/>
              </a:rPr>
              <a:t>Technical Support</a:t>
            </a:r>
          </a:p>
          <a:p>
            <a:pPr marL="379134" indent="-191966">
              <a:buSzPct val="125000"/>
              <a:buFont typeface="Arial" pitchFamily="34" charset="0"/>
              <a:buChar char="•"/>
            </a:pPr>
            <a:r>
              <a:rPr lang="en-US" sz="2400" dirty="0" smtClean="0">
                <a:solidFill>
                  <a:schemeClr val="bg1"/>
                </a:solidFill>
                <a:latin typeface="+mn-lt"/>
                <a:ea typeface="ＭＳ Ｐゴシック" charset="0"/>
                <a:cs typeface="Arial" charset="0"/>
                <a:sym typeface="Arial" charset="0"/>
              </a:rPr>
              <a:t>Consultative Support</a:t>
            </a:r>
          </a:p>
          <a:p>
            <a:pPr marL="379134" indent="-191966">
              <a:buSzPct val="125000"/>
              <a:buFont typeface="Arial" pitchFamily="34" charset="0"/>
              <a:buChar char="•"/>
            </a:pPr>
            <a:r>
              <a:rPr lang="en-US" sz="2400" dirty="0" smtClean="0">
                <a:solidFill>
                  <a:schemeClr val="bg1"/>
                </a:solidFill>
                <a:latin typeface="+mn-lt"/>
                <a:ea typeface="ＭＳ Ｐゴシック" charset="0"/>
                <a:cs typeface="Arial" charset="0"/>
                <a:sym typeface="Arial" charset="0"/>
              </a:rPr>
              <a:t>Oracle Certifications</a:t>
            </a:r>
            <a:endParaRPr lang="en-US" sz="2400" dirty="0">
              <a:solidFill>
                <a:schemeClr val="bg1"/>
              </a:solidFill>
              <a:latin typeface="+mn-lt"/>
              <a:ea typeface="ＭＳ Ｐゴシック" charset="0"/>
              <a:cs typeface="Arial" charset="0"/>
              <a:sym typeface="Arial" charset="0"/>
            </a:endParaRPr>
          </a:p>
        </p:txBody>
      </p:sp>
      <p:pic>
        <p:nvPicPr>
          <p:cNvPr id="33" name="Picture 32"/>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9675812" y="228600"/>
            <a:ext cx="2438278" cy="1330002"/>
          </a:xfrm>
          <a:prstGeom prst="rect">
            <a:avLst/>
          </a:prstGeom>
        </p:spPr>
      </p:pic>
      <p:sp>
        <p:nvSpPr>
          <p:cNvPr id="35" name="Title 1"/>
          <p:cNvSpPr>
            <a:spLocks noGrp="1"/>
          </p:cNvSpPr>
          <p:nvPr>
            <p:ph type="title"/>
          </p:nvPr>
        </p:nvSpPr>
        <p:spPr>
          <a:xfrm>
            <a:off x="531812" y="406400"/>
            <a:ext cx="11125200" cy="889000"/>
          </a:xfrm>
        </p:spPr>
        <p:txBody>
          <a:bodyPr>
            <a:noAutofit/>
          </a:bodyPr>
          <a:lstStyle/>
          <a:p>
            <a:pPr marL="228600" lvl="0" indent="-228600">
              <a:lnSpc>
                <a:spcPct val="90000"/>
              </a:lnSpc>
              <a:spcBef>
                <a:spcPts val="1200"/>
              </a:spcBef>
              <a:defRPr/>
            </a:pPr>
            <a:r>
              <a:rPr lang="en-US" dirty="0" err="1" smtClean="0"/>
              <a:t>MySQL</a:t>
            </a:r>
            <a:r>
              <a:rPr lang="en-US" dirty="0" smtClean="0"/>
              <a:t> Enterprise Edition</a:t>
            </a:r>
            <a:endParaRPr lang="en-US" dirty="0">
              <a:solidFill>
                <a:schemeClr val="accent1"/>
              </a:solidFill>
            </a:endParaRPr>
          </a:p>
        </p:txBody>
      </p:sp>
      <p:sp>
        <p:nvSpPr>
          <p:cNvPr id="36" name="Text Placeholder 5"/>
          <p:cNvSpPr txBox="1">
            <a:spLocks/>
          </p:cNvSpPr>
          <p:nvPr/>
        </p:nvSpPr>
        <p:spPr>
          <a:xfrm>
            <a:off x="455612" y="1295400"/>
            <a:ext cx="11201400" cy="381000"/>
          </a:xfrm>
          <a:prstGeom prst="rect">
            <a:avLst/>
          </a:prstGeom>
        </p:spPr>
        <p:txBody>
          <a:bodyPr>
            <a:noAutofit/>
          </a:bodyPr>
          <a:lstStyle/>
          <a:p>
            <a:pPr marL="228600" marR="0" lvl="0" indent="-228600" algn="l" defTabSz="914400" rtl="0" eaLnBrk="1" fontAlgn="auto" latinLnBrk="0" hangingPunct="1">
              <a:lnSpc>
                <a:spcPct val="90000"/>
              </a:lnSpc>
              <a:spcBef>
                <a:spcPts val="1200"/>
              </a:spcBef>
              <a:spcAft>
                <a:spcPts val="0"/>
              </a:spcAft>
              <a:buClr>
                <a:schemeClr val="tx1">
                  <a:lumMod val="60000"/>
                  <a:lumOff val="40000"/>
                </a:schemeClr>
              </a:buClr>
              <a:buSzTx/>
              <a:tabLst/>
              <a:defRPr/>
            </a:pPr>
            <a:endParaRPr kumimoji="0" lang="en-US" sz="2400" b="1" i="0" u="none" strike="noStrike" kern="1200" cap="none" spc="0" normalizeH="0" baseline="0" noProof="0" dirty="0">
              <a:ln>
                <a:noFill/>
              </a:ln>
              <a:solidFill>
                <a:schemeClr val="accent1"/>
              </a:solidFill>
              <a:effectLst/>
              <a:uLnTx/>
              <a:uFillTx/>
              <a:latin typeface="+mn-lt"/>
              <a:ea typeface="+mn-ea"/>
              <a:cs typeface="+mn-cs"/>
            </a:endParaRPr>
          </a:p>
        </p:txBody>
      </p:sp>
      <p:sp>
        <p:nvSpPr>
          <p:cNvPr id="29" name="Slide Number Placeholder 4"/>
          <p:cNvSpPr txBox="1">
            <a:spLocks/>
          </p:cNvSpPr>
          <p:nvPr/>
        </p:nvSpPr>
        <p:spPr>
          <a:xfrm>
            <a:off x="11351551" y="6556248"/>
            <a:ext cx="381661" cy="18288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2" name="Footer Placeholder 1"/>
          <p:cNvSpPr>
            <a:spLocks noGrp="1"/>
          </p:cNvSpPr>
          <p:nvPr>
            <p:ph type="ftr" sz="quarter" idx="10"/>
          </p:nvPr>
        </p:nvSpPr>
        <p:spPr/>
        <p:txBody>
          <a:bodyPr/>
          <a:lstStyle/>
          <a:p>
            <a:pPr>
              <a:defRPr/>
            </a:pPr>
            <a:r>
              <a:rPr lang="en-US" smtClean="0"/>
              <a:t>Copyright 2015, Oracle and/or its affiliates. All rights reserved </a:t>
            </a:r>
            <a:endParaRPr lang="en-US" dirty="0"/>
          </a:p>
        </p:txBody>
      </p:sp>
    </p:spTree>
    <p:extLst>
      <p:ext uri="{BB962C8B-B14F-4D97-AF65-F5344CB8AC3E}">
        <p14:creationId xmlns:p14="http://schemas.microsoft.com/office/powerpoint/2010/main" val="2202745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nitoring_192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44"/>
            <a:ext cx="12188825" cy="6856214"/>
          </a:xfrm>
          <a:prstGeom prst="rect">
            <a:avLst/>
          </a:prstGeom>
        </p:spPr>
      </p:pic>
      <p:sp>
        <p:nvSpPr>
          <p:cNvPr id="5" name="Date Placeholder 4"/>
          <p:cNvSpPr>
            <a:spLocks noGrp="1"/>
          </p:cNvSpPr>
          <p:nvPr>
            <p:ph type="dt" sz="half" idx="10"/>
          </p:nvPr>
        </p:nvSpPr>
        <p:spPr/>
        <p:txBody>
          <a:bodyPr/>
          <a:lstStyle/>
          <a:p>
            <a:r>
              <a:rPr lang="en-GB" smtClean="0"/>
              <a:t>February 2015</a:t>
            </a:r>
            <a:endParaRPr lang="en-GB"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43</a:t>
            </a:fld>
            <a:endParaRPr lang="en-US" dirty="0"/>
          </a:p>
        </p:txBody>
      </p:sp>
      <p:sp>
        <p:nvSpPr>
          <p:cNvPr id="2" name="Footer Placeholder 1"/>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200769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81000"/>
            <a:ext cx="11125200" cy="889000"/>
          </a:xfrm>
        </p:spPr>
        <p:txBody>
          <a:bodyPr>
            <a:noAutofit/>
          </a:bodyPr>
          <a:lstStyle/>
          <a:p>
            <a:r>
              <a:rPr lang="en-US" dirty="0" err="1" smtClean="0"/>
              <a:t>MySQL</a:t>
            </a:r>
            <a:r>
              <a:rPr lang="en-US" dirty="0" smtClean="0"/>
              <a:t> Enterprise </a:t>
            </a:r>
            <a:r>
              <a:rPr lang="en-US" dirty="0" smtClean="0">
                <a:solidFill>
                  <a:schemeClr val="accent1"/>
                </a:solidFill>
              </a:rPr>
              <a:t>Monitor</a:t>
            </a:r>
            <a:endParaRPr lang="en-US" dirty="0">
              <a:solidFill>
                <a:schemeClr val="accent1"/>
              </a:solidFill>
            </a:endParaRPr>
          </a:p>
        </p:txBody>
      </p:sp>
      <p:sp>
        <p:nvSpPr>
          <p:cNvPr id="8" name="Rectangle 3"/>
          <p:cNvSpPr>
            <a:spLocks noGrp="1" noChangeArrowheads="1"/>
          </p:cNvSpPr>
          <p:nvPr>
            <p:ph type="body" sz="half" idx="4294967295"/>
          </p:nvPr>
        </p:nvSpPr>
        <p:spPr>
          <a:xfrm>
            <a:off x="5637212" y="1268926"/>
            <a:ext cx="6324600" cy="4749052"/>
          </a:xfrm>
        </p:spPr>
        <p:txBody>
          <a:bodyPr lIns="91440" tIns="45720" rIns="91440" bIns="45720"/>
          <a:lstStyle/>
          <a:p>
            <a:pPr marL="342900" indent="-342900" eaLnBrk="1" hangingPunct="1">
              <a:lnSpc>
                <a:spcPct val="90000"/>
              </a:lnSpc>
              <a:buClr>
                <a:srgbClr val="000000"/>
              </a:buClr>
              <a:buFont typeface="Times New Roman" pitchFamily="4" charset="0"/>
              <a:buNone/>
            </a:pPr>
            <a:r>
              <a:rPr lang="en-US" sz="1800" b="1" dirty="0">
                <a:ea typeface="ＭＳ Ｐゴシック" pitchFamily="4" charset="-128"/>
                <a:cs typeface="ＭＳ Ｐゴシック" pitchFamily="4" charset="-128"/>
              </a:rPr>
              <a:t>Application</a:t>
            </a:r>
            <a:endParaRPr lang="en-US" sz="1800" b="1" dirty="0" smtClean="0">
              <a:ea typeface="ＭＳ Ｐゴシック" pitchFamily="4" charset="-128"/>
              <a:cs typeface="ＭＳ Ｐゴシック" pitchFamily="4" charset="-128"/>
            </a:endParaRPr>
          </a:p>
          <a:p>
            <a:pPr marL="342900" indent="-342900" eaLnBrk="1" hangingPunct="1">
              <a:lnSpc>
                <a:spcPct val="90000"/>
              </a:lnSpc>
              <a:buClr>
                <a:srgbClr val="000000"/>
              </a:buClr>
              <a:buFont typeface="Times New Roman" pitchFamily="4" charset="0"/>
              <a:buNone/>
            </a:pPr>
            <a:r>
              <a:rPr lang="en-US" sz="1800" dirty="0" smtClean="0">
                <a:ea typeface="ＭＳ Ｐゴシック" pitchFamily="4" charset="-128"/>
                <a:cs typeface="ＭＳ Ｐゴシック" pitchFamily="4" charset="-128"/>
              </a:rPr>
              <a:t>	Big Fish Games is a global leader in the online games industry and distributes more games worldwide than any other online site. </a:t>
            </a:r>
            <a:endParaRPr lang="en-US" sz="1800" b="1" dirty="0" smtClean="0">
              <a:ea typeface="ＭＳ Ｐゴシック" pitchFamily="4" charset="-128"/>
              <a:cs typeface="ＭＳ Ｐゴシック" pitchFamily="4" charset="-128"/>
            </a:endParaRPr>
          </a:p>
          <a:p>
            <a:pPr marL="342900" indent="-342900" eaLnBrk="1" hangingPunct="1">
              <a:lnSpc>
                <a:spcPct val="90000"/>
              </a:lnSpc>
              <a:buClr>
                <a:srgbClr val="000000"/>
              </a:buClr>
              <a:buFont typeface="Times New Roman" pitchFamily="4" charset="0"/>
              <a:buNone/>
            </a:pPr>
            <a:r>
              <a:rPr lang="en-US" sz="1800" b="1" dirty="0" smtClean="0">
                <a:ea typeface="ＭＳ Ｐゴシック" pitchFamily="4" charset="-128"/>
                <a:cs typeface="ＭＳ Ｐゴシック" pitchFamily="4" charset="-128"/>
              </a:rPr>
              <a:t>Key </a:t>
            </a:r>
            <a:r>
              <a:rPr lang="en-US" sz="1800" b="1" dirty="0">
                <a:ea typeface="ＭＳ Ｐゴシック" pitchFamily="4" charset="-128"/>
                <a:cs typeface="ＭＳ Ｐゴシック" pitchFamily="4" charset="-128"/>
              </a:rPr>
              <a:t>Business Benefit</a:t>
            </a:r>
          </a:p>
          <a:p>
            <a:pPr marL="342900" indent="-342900" eaLnBrk="1" hangingPunct="1">
              <a:lnSpc>
                <a:spcPct val="90000"/>
              </a:lnSpc>
              <a:buClr>
                <a:srgbClr val="000000"/>
              </a:buClr>
              <a:buFont typeface="Times New Roman" pitchFamily="4" charset="0"/>
              <a:buNone/>
            </a:pPr>
            <a:r>
              <a:rPr lang="en-US" sz="1800" dirty="0" smtClean="0">
                <a:ea typeface="ＭＳ Ｐゴシック" pitchFamily="4" charset="-128"/>
                <a:cs typeface="ＭＳ Ｐゴシック" pitchFamily="4" charset="-128"/>
              </a:rPr>
              <a:t>	MySQL Query Analyzer provides a consolidated view of query activities and execution details, and has enabled Big Fish Games to quickly identify poorly running queries and tackle the root causes directly in the SQL code. </a:t>
            </a:r>
          </a:p>
          <a:p>
            <a:pPr marL="342900" indent="-342900" eaLnBrk="1" hangingPunct="1">
              <a:lnSpc>
                <a:spcPct val="90000"/>
              </a:lnSpc>
              <a:buClr>
                <a:srgbClr val="000000"/>
              </a:buClr>
              <a:buFont typeface="Times New Roman" pitchFamily="4" charset="0"/>
              <a:buNone/>
            </a:pPr>
            <a:r>
              <a:rPr lang="en-US" sz="1800" b="1" dirty="0" smtClean="0">
                <a:ea typeface="ＭＳ Ｐゴシック" pitchFamily="4" charset="-128"/>
                <a:cs typeface="ＭＳ Ｐゴシック" pitchFamily="4" charset="-128"/>
              </a:rPr>
              <a:t>Why </a:t>
            </a:r>
            <a:r>
              <a:rPr lang="en-US" sz="1800" b="1" dirty="0">
                <a:ea typeface="ＭＳ Ｐゴシック" pitchFamily="4" charset="-128"/>
                <a:cs typeface="ＭＳ Ｐゴシック" pitchFamily="4" charset="-128"/>
              </a:rPr>
              <a:t>MySQL? </a:t>
            </a:r>
          </a:p>
          <a:p>
            <a:pPr marL="342900" indent="-342900" eaLnBrk="1" hangingPunct="1">
              <a:lnSpc>
                <a:spcPct val="90000"/>
              </a:lnSpc>
              <a:buClr>
                <a:srgbClr val="000000"/>
              </a:buClr>
              <a:buFont typeface="Times New Roman" pitchFamily="4" charset="0"/>
              <a:buNone/>
            </a:pPr>
            <a:r>
              <a:rPr lang="en-US" sz="1800" dirty="0">
                <a:ea typeface="ＭＳ Ｐゴシック" pitchFamily="4" charset="-128"/>
                <a:cs typeface="ＭＳ Ｐゴシック" pitchFamily="4" charset="-128"/>
              </a:rPr>
              <a:t> </a:t>
            </a:r>
            <a:r>
              <a:rPr lang="en-US" sz="1800" i="1" dirty="0" smtClean="0">
                <a:ea typeface="ＭＳ Ｐゴシック" pitchFamily="4" charset="-128"/>
                <a:cs typeface="ＭＳ Ｐゴシック" pitchFamily="4" charset="-128"/>
              </a:rPr>
              <a:t>	“With the MySQL Query Analyzer, we were able to identify and analyze problematic SQL code, and triple our database performance. More importantly, we were able to accomplish this in three days, rather than taking weeks.”	</a:t>
            </a:r>
          </a:p>
          <a:p>
            <a:pPr marL="342900" indent="-342900" eaLnBrk="1" hangingPunct="1">
              <a:lnSpc>
                <a:spcPct val="90000"/>
              </a:lnSpc>
              <a:buClr>
                <a:srgbClr val="000000"/>
              </a:buClr>
              <a:buFont typeface="Times New Roman" pitchFamily="4" charset="0"/>
              <a:buNone/>
            </a:pPr>
            <a:r>
              <a:rPr lang="en-US" sz="1800" i="1" dirty="0" smtClean="0">
                <a:ea typeface="ＭＳ Ｐゴシック" pitchFamily="4" charset="-128"/>
                <a:cs typeface="ＭＳ Ｐゴシック" pitchFamily="4" charset="-128"/>
              </a:rPr>
              <a:t>Keith </a:t>
            </a:r>
            <a:r>
              <a:rPr lang="en-US" sz="1800" i="1" dirty="0" err="1" smtClean="0">
                <a:ea typeface="ＭＳ Ｐゴシック" pitchFamily="4" charset="-128"/>
                <a:cs typeface="ＭＳ Ｐゴシック" pitchFamily="4" charset="-128"/>
              </a:rPr>
              <a:t>Souhrada</a:t>
            </a:r>
            <a:r>
              <a:rPr lang="en-US" sz="1800" i="1" dirty="0" smtClean="0">
                <a:ea typeface="ＭＳ Ｐゴシック" pitchFamily="4" charset="-128"/>
                <a:cs typeface="ＭＳ Ｐゴシック" pitchFamily="4" charset="-128"/>
              </a:rPr>
              <a:t>, Software Development Engineer, Big Fish Games</a:t>
            </a:r>
          </a:p>
          <a:p>
            <a:pPr marL="342900" indent="-342900" algn="r" eaLnBrk="1" hangingPunct="1">
              <a:lnSpc>
                <a:spcPct val="90000"/>
              </a:lnSpc>
              <a:buClr>
                <a:srgbClr val="000000"/>
              </a:buClr>
              <a:buFont typeface="Times New Roman" pitchFamily="4" charset="0"/>
              <a:buNone/>
            </a:pPr>
            <a:endParaRPr lang="en-US" sz="1800" b="1" i="1" dirty="0" smtClean="0">
              <a:ea typeface="ＭＳ Ｐゴシック" pitchFamily="4" charset="-128"/>
              <a:cs typeface="ＭＳ Ｐゴシック" pitchFamily="4" charset="-128"/>
            </a:endParaRPr>
          </a:p>
          <a:p>
            <a:pPr marL="342900" indent="-342900" algn="r" eaLnBrk="1" hangingPunct="1">
              <a:lnSpc>
                <a:spcPct val="90000"/>
              </a:lnSpc>
              <a:buClr>
                <a:srgbClr val="000000"/>
              </a:buClr>
              <a:buFont typeface="Times New Roman" pitchFamily="4" charset="0"/>
              <a:buNone/>
            </a:pPr>
            <a:endParaRPr lang="en-US" sz="1800" b="1" i="1" dirty="0" smtClean="0">
              <a:ea typeface="ＭＳ Ｐゴシック" pitchFamily="4" charset="-128"/>
              <a:cs typeface="ＭＳ Ｐゴシック" pitchFamily="4" charset="-128"/>
            </a:endParaRPr>
          </a:p>
          <a:p>
            <a:pPr marL="342900" indent="-342900" algn="r" eaLnBrk="1" hangingPunct="1">
              <a:lnSpc>
                <a:spcPct val="90000"/>
              </a:lnSpc>
              <a:buClr>
                <a:srgbClr val="000000"/>
              </a:buClr>
              <a:buFont typeface="Times New Roman" pitchFamily="4" charset="0"/>
              <a:buNone/>
            </a:pPr>
            <a:r>
              <a:rPr lang="en-US" sz="1800" b="1" i="1" dirty="0">
                <a:ea typeface="ＭＳ Ｐゴシック" pitchFamily="4" charset="-128"/>
                <a:cs typeface="ＭＳ Ｐゴシック" pitchFamily="4" charset="-128"/>
              </a:rPr>
              <a:t/>
            </a:r>
            <a:br>
              <a:rPr lang="en-US" sz="1800" b="1" i="1" dirty="0">
                <a:ea typeface="ＭＳ Ｐゴシック" pitchFamily="4" charset="-128"/>
                <a:cs typeface="ＭＳ Ｐゴシック" pitchFamily="4" charset="-128"/>
              </a:rPr>
            </a:br>
            <a:endParaRPr lang="en-US" sz="1800" b="1" i="1" dirty="0">
              <a:ea typeface="ＭＳ Ｐゴシック" pitchFamily="4" charset="-128"/>
              <a:cs typeface="ＭＳ Ｐゴシック" pitchFamily="4" charset="-128"/>
            </a:endParaRPr>
          </a:p>
        </p:txBody>
      </p:sp>
      <p:pic>
        <p:nvPicPr>
          <p:cNvPr id="9" name="Picture 8"/>
          <p:cNvPicPr>
            <a:picLocks noChangeAspect="1"/>
          </p:cNvPicPr>
          <p:nvPr/>
        </p:nvPicPr>
        <p:blipFill>
          <a:blip r:embed="rId3" cstate="screen"/>
          <a:stretch>
            <a:fillRect/>
          </a:stretch>
        </p:blipFill>
        <p:spPr>
          <a:xfrm>
            <a:off x="1674812" y="1268926"/>
            <a:ext cx="2438400" cy="2438400"/>
          </a:xfrm>
          <a:prstGeom prst="rect">
            <a:avLst/>
          </a:prstGeom>
        </p:spPr>
      </p:pic>
      <p:pic>
        <p:nvPicPr>
          <p:cNvPr id="10" name="Picture 9"/>
          <p:cNvPicPr>
            <a:picLocks noChangeAspect="1"/>
          </p:cNvPicPr>
          <p:nvPr/>
        </p:nvPicPr>
        <p:blipFill>
          <a:blip r:embed="rId4" cstate="screen"/>
          <a:stretch>
            <a:fillRect/>
          </a:stretch>
        </p:blipFill>
        <p:spPr>
          <a:xfrm>
            <a:off x="1751012" y="3720830"/>
            <a:ext cx="2286000" cy="1994170"/>
          </a:xfrm>
          <a:prstGeom prst="rect">
            <a:avLst/>
          </a:prstGeom>
        </p:spPr>
      </p:pic>
      <p:sp>
        <p:nvSpPr>
          <p:cNvPr id="3" name="Date Placeholder 2"/>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44</a:t>
            </a:fld>
            <a:endParaRPr lang="en-US" dirty="0"/>
          </a:p>
        </p:txBody>
      </p:sp>
    </p:spTree>
    <p:extLst>
      <p:ext uri="{BB962C8B-B14F-4D97-AF65-F5344CB8AC3E}">
        <p14:creationId xmlns:p14="http://schemas.microsoft.com/office/powerpoint/2010/main" val="365944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t>MySQL</a:t>
            </a:r>
            <a:r>
              <a:rPr lang="en-US" dirty="0" smtClean="0"/>
              <a:t> Enterprise </a:t>
            </a:r>
            <a:r>
              <a:rPr lang="en-US" dirty="0" smtClean="0">
                <a:solidFill>
                  <a:schemeClr val="accent1"/>
                </a:solidFill>
              </a:rPr>
              <a:t>Monitor</a:t>
            </a:r>
            <a:endParaRPr lang="en-US" dirty="0">
              <a:solidFill>
                <a:schemeClr val="accent1"/>
              </a:solidFill>
            </a:endParaRPr>
          </a:p>
        </p:txBody>
      </p:sp>
      <p:pic>
        <p:nvPicPr>
          <p:cNvPr id="6" name="Picture 5" descr="OverviewView.PNG"/>
          <p:cNvPicPr>
            <a:picLocks noChangeAspect="1"/>
          </p:cNvPicPr>
          <p:nvPr/>
        </p:nvPicPr>
        <p:blipFill>
          <a:blip r:embed="rId3" cstate="screen"/>
          <a:stretch>
            <a:fillRect/>
          </a:stretch>
        </p:blipFill>
        <p:spPr>
          <a:xfrm>
            <a:off x="6730051" y="863346"/>
            <a:ext cx="5024344" cy="2794254"/>
          </a:xfrm>
          <a:prstGeom prst="rect">
            <a:avLst/>
          </a:prstGeom>
          <a:effectLst>
            <a:outerShdw blurRad="50800" dist="38100" dir="2700000" algn="tl" rotWithShape="0">
              <a:prstClr val="black">
                <a:alpha val="40000"/>
              </a:prstClr>
            </a:outerShdw>
          </a:effectLst>
        </p:spPr>
      </p:pic>
      <p:pic>
        <p:nvPicPr>
          <p:cNvPr id="7" name="Picture 6" descr="CriticalEventHighlight.png"/>
          <p:cNvPicPr>
            <a:picLocks noChangeAspect="1"/>
          </p:cNvPicPr>
          <p:nvPr/>
        </p:nvPicPr>
        <p:blipFill>
          <a:blip r:embed="rId4" cstate="screen"/>
          <a:stretch>
            <a:fillRect/>
          </a:stretch>
        </p:blipFill>
        <p:spPr>
          <a:xfrm>
            <a:off x="6246812" y="4780830"/>
            <a:ext cx="5669220" cy="1391370"/>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a:blip r:embed="rId5" cstate="screen"/>
          <a:stretch>
            <a:fillRect/>
          </a:stretch>
        </p:blipFill>
        <p:spPr>
          <a:xfrm>
            <a:off x="8068634" y="3433645"/>
            <a:ext cx="2902578" cy="1214555"/>
          </a:xfrm>
          <a:prstGeom prst="rect">
            <a:avLst/>
          </a:prstGeom>
          <a:effectLst>
            <a:outerShdw blurRad="50800" dist="127000" dir="2700000" algn="tl" rotWithShape="0">
              <a:srgbClr val="000000">
                <a:alpha val="43000"/>
              </a:srgbClr>
            </a:outerShdw>
          </a:effectLst>
        </p:spPr>
      </p:pic>
      <p:sp>
        <p:nvSpPr>
          <p:cNvPr id="9" name="Content Placeholder 2"/>
          <p:cNvSpPr txBox="1">
            <a:spLocks/>
          </p:cNvSpPr>
          <p:nvPr/>
        </p:nvSpPr>
        <p:spPr>
          <a:xfrm>
            <a:off x="455612" y="1524000"/>
            <a:ext cx="6095999" cy="4419600"/>
          </a:xfrm>
          <a:prstGeom prst="rect">
            <a:avLst/>
          </a:prstGeom>
        </p:spPr>
        <p:txBody>
          <a:bodyPr>
            <a:noAutofit/>
          </a:bodyPr>
          <a:lstStyle/>
          <a:p>
            <a:pPr marL="228600" lvl="0" indent="-228600">
              <a:lnSpc>
                <a:spcPct val="90000"/>
              </a:lnSpc>
              <a:spcBef>
                <a:spcPts val="1200"/>
              </a:spcBef>
              <a:buClr>
                <a:srgbClr val="5F5F5F">
                  <a:lumMod val="60000"/>
                  <a:lumOff val="40000"/>
                </a:srgbClr>
              </a:buClr>
              <a:buFont typeface="Arial" panose="020B0604020202020204" pitchFamily="34" charset="0"/>
              <a:buChar char="•"/>
            </a:pPr>
            <a:r>
              <a:rPr lang="en-US" sz="2800" dirty="0" smtClean="0">
                <a:solidFill>
                  <a:srgbClr val="5F5F5F"/>
                </a:solidFill>
              </a:rPr>
              <a:t>Start monitoring </a:t>
            </a:r>
            <a:r>
              <a:rPr lang="en-US" sz="2800" dirty="0" err="1" smtClean="0">
                <a:solidFill>
                  <a:srgbClr val="5F5F5F"/>
                </a:solidFill>
              </a:rPr>
              <a:t>MySQL</a:t>
            </a:r>
            <a:r>
              <a:rPr lang="en-US" sz="2800" dirty="0" smtClean="0">
                <a:solidFill>
                  <a:srgbClr val="5F5F5F"/>
                </a:solidFill>
              </a:rPr>
              <a:t> in 10 minutes</a:t>
            </a:r>
          </a:p>
          <a:p>
            <a:pPr marL="228600" lvl="0" indent="-228600">
              <a:lnSpc>
                <a:spcPct val="90000"/>
              </a:lnSpc>
              <a:spcBef>
                <a:spcPts val="1200"/>
              </a:spcBef>
              <a:buClr>
                <a:srgbClr val="5F5F5F">
                  <a:lumMod val="60000"/>
                  <a:lumOff val="40000"/>
                </a:srgbClr>
              </a:buClr>
              <a:buFont typeface="Arial" panose="020B0604020202020204" pitchFamily="34" charset="0"/>
              <a:buChar char="•"/>
            </a:pPr>
            <a:r>
              <a:rPr lang="en-US" sz="2800" dirty="0" smtClean="0">
                <a:solidFill>
                  <a:srgbClr val="5F5F5F"/>
                </a:solidFill>
              </a:rPr>
              <a:t>Real-time </a:t>
            </a:r>
            <a:r>
              <a:rPr lang="en-US" sz="2800" dirty="0" err="1" smtClean="0">
                <a:solidFill>
                  <a:srgbClr val="5F5F5F"/>
                </a:solidFill>
              </a:rPr>
              <a:t>MySQL</a:t>
            </a:r>
            <a:r>
              <a:rPr lang="en-US" sz="2800" dirty="0" smtClean="0">
                <a:solidFill>
                  <a:srgbClr val="5F5F5F"/>
                </a:solidFill>
              </a:rPr>
              <a:t> performance and availability monitoring</a:t>
            </a:r>
          </a:p>
          <a:p>
            <a:pPr marL="228600" lvl="0" indent="-228600">
              <a:lnSpc>
                <a:spcPct val="90000"/>
              </a:lnSpc>
              <a:spcBef>
                <a:spcPts val="1200"/>
              </a:spcBef>
              <a:buClr>
                <a:srgbClr val="5F5F5F">
                  <a:lumMod val="60000"/>
                  <a:lumOff val="40000"/>
                </a:srgbClr>
              </a:buClr>
              <a:buFont typeface="Arial" panose="020B0604020202020204" pitchFamily="34" charset="0"/>
              <a:buChar char="•"/>
            </a:pPr>
            <a:r>
              <a:rPr lang="en-US" sz="2800" dirty="0" smtClean="0">
                <a:solidFill>
                  <a:srgbClr val="5F5F5F"/>
                </a:solidFill>
              </a:rPr>
              <a:t>Visually find &amp; fix problem queries</a:t>
            </a:r>
          </a:p>
          <a:p>
            <a:pPr marL="228600" lvl="0" indent="-228600">
              <a:lnSpc>
                <a:spcPct val="90000"/>
              </a:lnSpc>
              <a:spcBef>
                <a:spcPts val="1200"/>
              </a:spcBef>
              <a:buClr>
                <a:srgbClr val="5F5F5F">
                  <a:lumMod val="60000"/>
                  <a:lumOff val="40000"/>
                </a:srgbClr>
              </a:buClr>
              <a:buFont typeface="Arial" panose="020B0604020202020204" pitchFamily="34" charset="0"/>
              <a:buChar char="•"/>
            </a:pPr>
            <a:r>
              <a:rPr lang="en-US" sz="2800" dirty="0" smtClean="0">
                <a:solidFill>
                  <a:srgbClr val="5F5F5F"/>
                </a:solidFill>
              </a:rPr>
              <a:t>Disk monitoring for capacity planning</a:t>
            </a:r>
          </a:p>
          <a:p>
            <a:pPr marL="228600" lvl="0" indent="-228600">
              <a:lnSpc>
                <a:spcPct val="90000"/>
              </a:lnSpc>
              <a:spcBef>
                <a:spcPts val="1200"/>
              </a:spcBef>
              <a:buClr>
                <a:srgbClr val="5F5F5F">
                  <a:lumMod val="60000"/>
                  <a:lumOff val="40000"/>
                </a:srgbClr>
              </a:buClr>
              <a:buFont typeface="Arial" panose="020B0604020202020204" pitchFamily="34" charset="0"/>
              <a:buChar char="•"/>
            </a:pPr>
            <a:r>
              <a:rPr lang="en-US" sz="2800" dirty="0" smtClean="0">
                <a:solidFill>
                  <a:srgbClr val="5F5F5F"/>
                </a:solidFill>
              </a:rPr>
              <a:t>Cloud friendly architecture</a:t>
            </a:r>
          </a:p>
          <a:p>
            <a:pPr marL="502920" lvl="1" indent="-228600">
              <a:lnSpc>
                <a:spcPct val="90000"/>
              </a:lnSpc>
              <a:spcBef>
                <a:spcPts val="800"/>
              </a:spcBef>
              <a:buClr>
                <a:srgbClr val="5F5F5F">
                  <a:lumMod val="60000"/>
                  <a:lumOff val="40000"/>
                </a:srgbClr>
              </a:buClr>
              <a:buFont typeface="Arial" panose="020B0604020202020204" pitchFamily="34" charset="0"/>
              <a:buChar char="–"/>
            </a:pPr>
            <a:r>
              <a:rPr lang="en-US" sz="2400" dirty="0" smtClean="0">
                <a:solidFill>
                  <a:srgbClr val="5F5F5F"/>
                </a:solidFill>
              </a:rPr>
              <a:t>No agents required</a:t>
            </a:r>
          </a:p>
          <a:p>
            <a:pPr marL="228600" lvl="0" indent="-228600">
              <a:lnSpc>
                <a:spcPct val="90000"/>
              </a:lnSpc>
              <a:spcBef>
                <a:spcPts val="1200"/>
              </a:spcBef>
              <a:buClr>
                <a:srgbClr val="5F5F5F">
                  <a:lumMod val="60000"/>
                  <a:lumOff val="40000"/>
                </a:srgbClr>
              </a:buClr>
              <a:buFont typeface="Arial" panose="020B0604020202020204" pitchFamily="34" charset="0"/>
              <a:buChar char="•"/>
            </a:pPr>
            <a:r>
              <a:rPr lang="en-US" sz="2800" dirty="0" smtClean="0">
                <a:solidFill>
                  <a:srgbClr val="5F5F5F"/>
                </a:solidFill>
              </a:rPr>
              <a:t>Optional agent option provides advanced Host/OS monitoring</a:t>
            </a:r>
          </a:p>
          <a:p>
            <a:pPr marL="302631" lvl="1" indent="-302631" eaLnBrk="0" hangingPunct="0">
              <a:lnSpc>
                <a:spcPct val="90000"/>
              </a:lnSpc>
              <a:spcBef>
                <a:spcPts val="1200"/>
              </a:spcBef>
              <a:buClr>
                <a:schemeClr val="tx1">
                  <a:lumMod val="60000"/>
                  <a:lumOff val="40000"/>
                </a:schemeClr>
              </a:buClr>
              <a:buFont typeface="Arial" pitchFamily="34" charset="0"/>
              <a:buChar char="•"/>
              <a:defRPr/>
            </a:pPr>
            <a:endParaRPr lang="en-US" sz="2800" dirty="0" smtClean="0"/>
          </a:p>
        </p:txBody>
      </p:sp>
      <p:sp>
        <p:nvSpPr>
          <p:cNvPr id="3" name="Date Placeholder 2"/>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10" name="Slide Number Placeholder 9"/>
          <p:cNvSpPr>
            <a:spLocks noGrp="1"/>
          </p:cNvSpPr>
          <p:nvPr>
            <p:ph type="sldNum" sz="quarter" idx="12"/>
          </p:nvPr>
        </p:nvSpPr>
        <p:spPr/>
        <p:txBody>
          <a:bodyPr/>
          <a:lstStyle/>
          <a:p>
            <a:fld id="{C51EAA63-D034-42AE-91FA-B13B9518C7BE}" type="slidenum">
              <a:rPr lang="en-US" smtClean="0"/>
              <a:pPr/>
              <a:t>45</a:t>
            </a:fld>
            <a:endParaRPr lang="en-US" dirty="0"/>
          </a:p>
        </p:txBody>
      </p:sp>
    </p:spTree>
    <p:extLst>
      <p:ext uri="{BB962C8B-B14F-4D97-AF65-F5344CB8AC3E}">
        <p14:creationId xmlns:p14="http://schemas.microsoft.com/office/powerpoint/2010/main" val="387847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dirty="0" smtClean="0"/>
              <a:t>Enterprise Replication Monitor</a:t>
            </a:r>
          </a:p>
        </p:txBody>
      </p:sp>
      <p:sp>
        <p:nvSpPr>
          <p:cNvPr id="66" name="Content Placeholder 2"/>
          <p:cNvSpPr>
            <a:spLocks noGrp="1"/>
          </p:cNvSpPr>
          <p:nvPr>
            <p:ph idx="1"/>
          </p:nvPr>
        </p:nvSpPr>
        <p:spPr>
          <a:xfrm>
            <a:off x="531151" y="1600200"/>
            <a:ext cx="5563261" cy="4724400"/>
          </a:xfrm>
        </p:spPr>
        <p:txBody>
          <a:bodyPr>
            <a:noAutofit/>
          </a:bodyPr>
          <a:lstStyle/>
          <a:p>
            <a:r>
              <a:rPr lang="en-US" dirty="0" smtClean="0"/>
              <a:t>Auto-discovers replication topology</a:t>
            </a:r>
          </a:p>
          <a:p>
            <a:r>
              <a:rPr lang="en-US" dirty="0" smtClean="0"/>
              <a:t>Master/Slave performance monitoring</a:t>
            </a:r>
          </a:p>
          <a:p>
            <a:r>
              <a:rPr lang="en-US" dirty="0" smtClean="0"/>
              <a:t>Replication advisor </a:t>
            </a:r>
          </a:p>
          <a:p>
            <a:r>
              <a:rPr lang="en-US" dirty="0" smtClean="0"/>
              <a:t>Best practice replication advice</a:t>
            </a:r>
          </a:p>
          <a:p>
            <a:endParaRPr lang="en-US" dirty="0" smtClean="0"/>
          </a:p>
        </p:txBody>
      </p:sp>
      <p:pic>
        <p:nvPicPr>
          <p:cNvPr id="7" name="Picture 6" descr="ReplicationMonitoringHighlight.PNG"/>
          <p:cNvPicPr>
            <a:picLocks noChangeAspect="1"/>
          </p:cNvPicPr>
          <p:nvPr/>
        </p:nvPicPr>
        <p:blipFill>
          <a:blip r:embed="rId3" cstate="screen"/>
          <a:stretch>
            <a:fillRect/>
          </a:stretch>
        </p:blipFill>
        <p:spPr>
          <a:xfrm>
            <a:off x="608012" y="4419600"/>
            <a:ext cx="10990871" cy="1295400"/>
          </a:xfrm>
          <a:prstGeom prst="rect">
            <a:avLst/>
          </a:prstGeom>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4" cstate="screen"/>
          <a:stretch>
            <a:fillRect/>
          </a:stretch>
        </p:blipFill>
        <p:spPr>
          <a:xfrm>
            <a:off x="7618412" y="3438698"/>
            <a:ext cx="1440146" cy="218902"/>
          </a:xfrm>
          <a:prstGeom prst="rect">
            <a:avLst/>
          </a:prstGeom>
        </p:spPr>
      </p:pic>
      <p:sp>
        <p:nvSpPr>
          <p:cNvPr id="12" name="TextBox 11"/>
          <p:cNvSpPr txBox="1"/>
          <p:nvPr/>
        </p:nvSpPr>
        <p:spPr>
          <a:xfrm>
            <a:off x="7536328" y="1828562"/>
            <a:ext cx="3053884" cy="1600438"/>
          </a:xfrm>
          <a:prstGeom prst="rect">
            <a:avLst/>
          </a:prstGeom>
          <a:noFill/>
        </p:spPr>
        <p:txBody>
          <a:bodyPr wrap="square" rtlCol="0">
            <a:spAutoFit/>
          </a:bodyPr>
          <a:lstStyle/>
          <a:p>
            <a:r>
              <a:rPr lang="en-US" sz="1400" i="1" dirty="0" smtClean="0"/>
              <a:t>"I use the MySQL Enterprise Monitor every day to monitor and keep tabs on our MySQL databases. Quick one stop shopping for keeping tabs on them.”</a:t>
            </a:r>
          </a:p>
          <a:p>
            <a:endParaRPr lang="en-US" sz="1400" dirty="0" smtClean="0"/>
          </a:p>
          <a:p>
            <a:pPr>
              <a:buFontTx/>
              <a:buChar char="-"/>
            </a:pPr>
            <a:r>
              <a:rPr lang="en-US" sz="1400" dirty="0" smtClean="0"/>
              <a:t>Wes Homer, </a:t>
            </a:r>
          </a:p>
          <a:p>
            <a:r>
              <a:rPr lang="en-US" sz="1400" dirty="0" err="1" smtClean="0"/>
              <a:t>Sr</a:t>
            </a:r>
            <a:r>
              <a:rPr lang="en-US" sz="1400" dirty="0" smtClean="0"/>
              <a:t> System and Network Administrator </a:t>
            </a:r>
            <a:endParaRPr lang="en-US" sz="1400" dirty="0" smtClean="0">
              <a:solidFill>
                <a:schemeClr val="tx2"/>
              </a:solidFill>
            </a:endParaRPr>
          </a:p>
        </p:txBody>
      </p:sp>
      <p:sp>
        <p:nvSpPr>
          <p:cNvPr id="3" name="Date Placeholder 2"/>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46</a:t>
            </a:fld>
            <a:endParaRPr lang="en-US" dirty="0"/>
          </a:p>
        </p:txBody>
      </p:sp>
    </p:spTree>
    <p:extLst>
      <p:ext uri="{BB962C8B-B14F-4D97-AF65-F5344CB8AC3E}">
        <p14:creationId xmlns:p14="http://schemas.microsoft.com/office/powerpoint/2010/main" val="109366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531812" y="406400"/>
            <a:ext cx="11125200" cy="889000"/>
          </a:xfrm>
        </p:spPr>
        <p:txBody>
          <a:bodyPr>
            <a:noAutofit/>
          </a:bodyPr>
          <a:lstStyle/>
          <a:p>
            <a:pPr marL="228600" lvl="0" indent="-228600">
              <a:lnSpc>
                <a:spcPct val="90000"/>
              </a:lnSpc>
              <a:spcBef>
                <a:spcPts val="1200"/>
              </a:spcBef>
              <a:defRPr/>
            </a:pPr>
            <a:r>
              <a:rPr lang="en-US" dirty="0" err="1" smtClean="0"/>
              <a:t>MySQL</a:t>
            </a:r>
            <a:r>
              <a:rPr lang="en-US" dirty="0" smtClean="0"/>
              <a:t> Enterprise </a:t>
            </a:r>
            <a:r>
              <a:rPr lang="en-US" dirty="0" smtClean="0">
                <a:solidFill>
                  <a:schemeClr val="accent1"/>
                </a:solidFill>
              </a:rPr>
              <a:t>Backup</a:t>
            </a:r>
            <a:endParaRPr lang="en-US" dirty="0">
              <a:solidFill>
                <a:schemeClr val="accent1"/>
              </a:solidFill>
            </a:endParaRPr>
          </a:p>
        </p:txBody>
      </p:sp>
      <p:sp>
        <p:nvSpPr>
          <p:cNvPr id="9" name="Content Placeholder 2"/>
          <p:cNvSpPr txBox="1">
            <a:spLocks/>
          </p:cNvSpPr>
          <p:nvPr/>
        </p:nvSpPr>
        <p:spPr>
          <a:xfrm>
            <a:off x="455612" y="1447800"/>
            <a:ext cx="7239000" cy="4419600"/>
          </a:xfrm>
          <a:prstGeom prst="rect">
            <a:avLst/>
          </a:prstGeom>
        </p:spPr>
        <p:txBody>
          <a:bodyPr>
            <a:noAutofit/>
          </a:bodyPr>
          <a:lstStyle/>
          <a:p>
            <a:pPr marL="302631" lvl="1" indent="-302631" eaLnBrk="0" hangingPunct="0">
              <a:buClr>
                <a:schemeClr val="tx1">
                  <a:lumMod val="60000"/>
                  <a:lumOff val="40000"/>
                </a:schemeClr>
              </a:buClr>
              <a:buFont typeface="Arial" pitchFamily="34" charset="0"/>
              <a:buChar char="•"/>
              <a:defRPr/>
            </a:pPr>
            <a:r>
              <a:rPr lang="en-US" sz="2800" dirty="0" smtClean="0"/>
              <a:t>Online, non-locking backup and recovery </a:t>
            </a:r>
          </a:p>
          <a:p>
            <a:pPr marL="640080" lvl="2" indent="-302631" eaLnBrk="0" hangingPunct="0">
              <a:buClr>
                <a:schemeClr val="tx1">
                  <a:lumMod val="60000"/>
                  <a:lumOff val="40000"/>
                </a:schemeClr>
              </a:buClr>
              <a:buFont typeface="Calibri" pitchFamily="34" charset="0"/>
              <a:buChar char="–"/>
              <a:defRPr/>
            </a:pPr>
            <a:r>
              <a:rPr lang="en-US" sz="2400" dirty="0" smtClean="0"/>
              <a:t>Complete </a:t>
            </a:r>
            <a:r>
              <a:rPr lang="en-US" sz="2400" dirty="0" err="1" smtClean="0"/>
              <a:t>MySQL</a:t>
            </a:r>
            <a:r>
              <a:rPr lang="en-US" sz="2400" dirty="0" smtClean="0"/>
              <a:t> instance backup (data and </a:t>
            </a:r>
            <a:r>
              <a:rPr lang="en-US" sz="2400" dirty="0" err="1" smtClean="0"/>
              <a:t>config</a:t>
            </a:r>
            <a:r>
              <a:rPr lang="en-US" sz="2400" dirty="0" smtClean="0"/>
              <a:t>)</a:t>
            </a:r>
          </a:p>
          <a:p>
            <a:pPr marL="640080" lvl="2" indent="-302631" eaLnBrk="0" hangingPunct="0">
              <a:buClr>
                <a:schemeClr val="tx1">
                  <a:lumMod val="60000"/>
                  <a:lumOff val="40000"/>
                </a:schemeClr>
              </a:buClr>
              <a:buFont typeface="Calibri" pitchFamily="34" charset="0"/>
              <a:buChar char="–"/>
              <a:defRPr/>
            </a:pPr>
            <a:r>
              <a:rPr lang="en-US" sz="2400" dirty="0" smtClean="0"/>
              <a:t>Partial backup and restore</a:t>
            </a:r>
          </a:p>
          <a:p>
            <a:pPr marL="302631" lvl="1" indent="-302631" eaLnBrk="0" hangingPunct="0">
              <a:buClr>
                <a:schemeClr val="tx1">
                  <a:lumMod val="60000"/>
                  <a:lumOff val="40000"/>
                </a:schemeClr>
              </a:buClr>
              <a:buFont typeface="Arial" pitchFamily="34" charset="0"/>
              <a:buChar char="•"/>
              <a:defRPr/>
            </a:pPr>
            <a:r>
              <a:rPr lang="en-US" sz="2800" dirty="0" smtClean="0"/>
              <a:t>Direct Cloud storage backups (S3, etc.)</a:t>
            </a:r>
          </a:p>
          <a:p>
            <a:pPr marL="302631" lvl="1" indent="-302631" eaLnBrk="0" hangingPunct="0">
              <a:buClr>
                <a:schemeClr val="tx1">
                  <a:lumMod val="60000"/>
                  <a:lumOff val="40000"/>
                </a:schemeClr>
              </a:buClr>
              <a:buFont typeface="Arial" pitchFamily="34" charset="0"/>
              <a:buChar char="•"/>
              <a:defRPr/>
            </a:pPr>
            <a:r>
              <a:rPr lang="en-US" sz="2800" dirty="0" smtClean="0"/>
              <a:t>Incremental backups</a:t>
            </a:r>
          </a:p>
          <a:p>
            <a:pPr marL="302631" lvl="1" indent="-302631" eaLnBrk="0" hangingPunct="0">
              <a:buClr>
                <a:schemeClr val="tx1">
                  <a:lumMod val="60000"/>
                  <a:lumOff val="40000"/>
                </a:schemeClr>
              </a:buClr>
              <a:buFont typeface="Arial" pitchFamily="34" charset="0"/>
              <a:buChar char="•"/>
              <a:defRPr/>
            </a:pPr>
            <a:r>
              <a:rPr lang="en-US" sz="2800" dirty="0" smtClean="0"/>
              <a:t>Point-in-time recovery</a:t>
            </a:r>
          </a:p>
          <a:p>
            <a:pPr marL="302631" lvl="1" indent="-302631" eaLnBrk="0" hangingPunct="0">
              <a:buClr>
                <a:schemeClr val="tx1">
                  <a:lumMod val="60000"/>
                  <a:lumOff val="40000"/>
                </a:schemeClr>
              </a:buClr>
              <a:buFont typeface="Arial" pitchFamily="34" charset="0"/>
              <a:buChar char="•"/>
              <a:defRPr/>
            </a:pPr>
            <a:r>
              <a:rPr lang="en-US" sz="2800" dirty="0" smtClean="0"/>
              <a:t>Advanced compressed and encryption</a:t>
            </a:r>
          </a:p>
          <a:p>
            <a:pPr marL="302631" lvl="1" indent="-302631" eaLnBrk="0" hangingPunct="0">
              <a:buClr>
                <a:schemeClr val="tx1">
                  <a:lumMod val="60000"/>
                  <a:lumOff val="40000"/>
                </a:schemeClr>
              </a:buClr>
              <a:buFont typeface="Arial" pitchFamily="34" charset="0"/>
              <a:buChar char="•"/>
              <a:defRPr/>
            </a:pPr>
            <a:r>
              <a:rPr lang="en-US" sz="2800" dirty="0" smtClean="0"/>
              <a:t>Backup to tape (SBT)</a:t>
            </a:r>
          </a:p>
          <a:p>
            <a:pPr marL="302631" lvl="1" indent="-302631" eaLnBrk="0" hangingPunct="0">
              <a:buClr>
                <a:schemeClr val="tx1">
                  <a:lumMod val="60000"/>
                  <a:lumOff val="40000"/>
                </a:schemeClr>
              </a:buClr>
              <a:buFont typeface="Arial" pitchFamily="34" charset="0"/>
              <a:buChar char="•"/>
              <a:defRPr/>
            </a:pPr>
            <a:r>
              <a:rPr lang="en-US" sz="2800" dirty="0" smtClean="0"/>
              <a:t>Backup validation</a:t>
            </a:r>
          </a:p>
          <a:p>
            <a:pPr marL="302631" lvl="1" indent="-302631" eaLnBrk="0" hangingPunct="0">
              <a:buClr>
                <a:schemeClr val="tx1">
                  <a:lumMod val="60000"/>
                  <a:lumOff val="40000"/>
                </a:schemeClr>
              </a:buClr>
              <a:buFont typeface="Arial" pitchFamily="34" charset="0"/>
              <a:buChar char="•"/>
              <a:defRPr/>
            </a:pPr>
            <a:r>
              <a:rPr lang="en-US" sz="2800" dirty="0" smtClean="0"/>
              <a:t>Optimistic backups</a:t>
            </a:r>
          </a:p>
          <a:p>
            <a:pPr marL="302631" lvl="1" indent="-302631" eaLnBrk="0" hangingPunct="0">
              <a:buClr>
                <a:schemeClr val="tx1">
                  <a:lumMod val="60000"/>
                  <a:lumOff val="40000"/>
                </a:schemeClr>
              </a:buClr>
              <a:buFont typeface="Arial" pitchFamily="34" charset="0"/>
              <a:buChar char="•"/>
              <a:defRPr/>
            </a:pPr>
            <a:r>
              <a:rPr lang="en-US" sz="2800" dirty="0" smtClean="0"/>
              <a:t>Cross-Platform (Windows, Linux, Unix)</a:t>
            </a:r>
          </a:p>
        </p:txBody>
      </p:sp>
      <p:pic>
        <p:nvPicPr>
          <p:cNvPr id="10" name="Picture 9" descr="mysql_meb_backup.png"/>
          <p:cNvPicPr>
            <a:picLocks noChangeAspect="1"/>
          </p:cNvPicPr>
          <p:nvPr/>
        </p:nvPicPr>
        <p:blipFill>
          <a:blip r:embed="rId2" cstate="screen"/>
          <a:stretch>
            <a:fillRect/>
          </a:stretch>
        </p:blipFill>
        <p:spPr>
          <a:xfrm>
            <a:off x="7664424" y="667703"/>
            <a:ext cx="4221188" cy="2456497"/>
          </a:xfrm>
          <a:prstGeom prst="rect">
            <a:avLst/>
          </a:prstGeom>
        </p:spPr>
      </p:pic>
      <p:pic>
        <p:nvPicPr>
          <p:cNvPr id="11" name="Picture 10" descr="mysql_meb_restore.png"/>
          <p:cNvPicPr>
            <a:picLocks noChangeAspect="1"/>
          </p:cNvPicPr>
          <p:nvPr/>
        </p:nvPicPr>
        <p:blipFill>
          <a:blip r:embed="rId3" cstate="screen"/>
          <a:stretch>
            <a:fillRect/>
          </a:stretch>
        </p:blipFill>
        <p:spPr>
          <a:xfrm>
            <a:off x="7567612" y="3581400"/>
            <a:ext cx="4318000" cy="2590800"/>
          </a:xfrm>
          <a:prstGeom prst="rect">
            <a:avLst/>
          </a:prstGeom>
        </p:spPr>
      </p:pic>
      <p:sp>
        <p:nvSpPr>
          <p:cNvPr id="6" name="Slide Number Placeholder 4"/>
          <p:cNvSpPr txBox="1">
            <a:spLocks/>
          </p:cNvSpPr>
          <p:nvPr/>
        </p:nvSpPr>
        <p:spPr>
          <a:xfrm>
            <a:off x="11427751" y="6553200"/>
            <a:ext cx="381661" cy="2286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1EAA63-D034-42AE-91FA-B13B9518C7BE}" type="slidenum">
              <a:rPr kumimoji="0" lang="en-US" sz="800" b="0" i="0" u="none" strike="noStrike" kern="1200" cap="none" spc="0" normalizeH="0" baseline="0" noProof="0" smtClean="0">
                <a:ln>
                  <a:noFill/>
                </a:ln>
                <a:solidFill>
                  <a:schemeClr val="tx1">
                    <a:lumMod val="60000"/>
                    <a:lumOff val="40000"/>
                  </a:schemeClr>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800" b="0" i="0" u="none" strike="noStrike" kern="1200" cap="none" spc="0" normalizeH="0" baseline="0" noProof="0" dirty="0">
              <a:ln>
                <a:noFill/>
              </a:ln>
              <a:solidFill>
                <a:schemeClr val="tx1">
                  <a:lumMod val="60000"/>
                  <a:lumOff val="40000"/>
                </a:schemeClr>
              </a:solidFill>
              <a:effectLst/>
              <a:uLnTx/>
              <a:uFillTx/>
              <a:latin typeface="+mn-lt"/>
              <a:ea typeface="+mn-ea"/>
              <a:cs typeface="+mn-cs"/>
            </a:endParaRPr>
          </a:p>
        </p:txBody>
      </p:sp>
      <p:sp>
        <p:nvSpPr>
          <p:cNvPr id="2" name="Footer Placeholder 1"/>
          <p:cNvSpPr>
            <a:spLocks noGrp="1"/>
          </p:cNvSpPr>
          <p:nvPr>
            <p:ph type="ftr" sz="quarter" idx="3"/>
          </p:nvPr>
        </p:nvSpPr>
        <p:spPr/>
        <p:txBody>
          <a:bodyPr/>
          <a:lstStyle/>
          <a:p>
            <a:pPr>
              <a:defRPr/>
            </a:pPr>
            <a:r>
              <a:rPr lang="en-US" smtClean="0">
                <a:solidFill>
                  <a:srgbClr val="424545"/>
                </a:solidFill>
                <a:ea typeface="ＭＳ Ｐゴシック" pitchFamily="-112" charset="-128"/>
              </a:rPr>
              <a:t>Copyright 2015, Oracle and/or its affiliates. All rights reserved </a:t>
            </a:r>
            <a:endParaRPr lang="en-US" dirty="0"/>
          </a:p>
        </p:txBody>
      </p:sp>
    </p:spTree>
    <p:extLst>
      <p:ext uri="{BB962C8B-B14F-4D97-AF65-F5344CB8AC3E}">
        <p14:creationId xmlns:p14="http://schemas.microsoft.com/office/powerpoint/2010/main" val="70353796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dirty="0" err="1" smtClean="0"/>
              <a:t>MySQL</a:t>
            </a:r>
            <a:r>
              <a:rPr lang="en-US" dirty="0" smtClean="0"/>
              <a:t> Enterprise </a:t>
            </a:r>
            <a:r>
              <a:rPr lang="en-US" dirty="0" smtClean="0">
                <a:solidFill>
                  <a:schemeClr val="accent1"/>
                </a:solidFill>
              </a:rPr>
              <a:t>Monitor</a:t>
            </a:r>
            <a:r>
              <a:rPr lang="en-US" dirty="0" smtClean="0"/>
              <a:t> + </a:t>
            </a:r>
            <a:r>
              <a:rPr lang="en-US" dirty="0" smtClean="0">
                <a:solidFill>
                  <a:schemeClr val="accent1"/>
                </a:solidFill>
              </a:rPr>
              <a:t>Backup</a:t>
            </a:r>
          </a:p>
        </p:txBody>
      </p:sp>
      <p:sp>
        <p:nvSpPr>
          <p:cNvPr id="66" name="Content Placeholder 2"/>
          <p:cNvSpPr>
            <a:spLocks noGrp="1"/>
          </p:cNvSpPr>
          <p:nvPr>
            <p:ph idx="1"/>
          </p:nvPr>
        </p:nvSpPr>
        <p:spPr>
          <a:xfrm>
            <a:off x="531151" y="1600200"/>
            <a:ext cx="4877461" cy="4724400"/>
          </a:xfrm>
        </p:spPr>
        <p:txBody>
          <a:bodyPr>
            <a:noAutofit/>
          </a:bodyPr>
          <a:lstStyle/>
          <a:p>
            <a:r>
              <a:rPr lang="en-US" dirty="0" smtClean="0"/>
              <a:t>Monitor backup results</a:t>
            </a:r>
          </a:p>
          <a:p>
            <a:r>
              <a:rPr lang="en-US" dirty="0" smtClean="0"/>
              <a:t>Monitor backup performance</a:t>
            </a:r>
          </a:p>
          <a:p>
            <a:r>
              <a:rPr lang="en-US" dirty="0" smtClean="0"/>
              <a:t>Ensure backups are up to date</a:t>
            </a:r>
          </a:p>
          <a:p>
            <a:endParaRPr lang="en-US" dirty="0" smtClean="0"/>
          </a:p>
        </p:txBody>
      </p:sp>
      <p:pic>
        <p:nvPicPr>
          <p:cNvPr id="7" name="Picture 6" descr="MEB_monitoring.PNG"/>
          <p:cNvPicPr>
            <a:picLocks noChangeAspect="1"/>
          </p:cNvPicPr>
          <p:nvPr/>
        </p:nvPicPr>
        <p:blipFill>
          <a:blip r:embed="rId3" cstate="screen"/>
          <a:stretch>
            <a:fillRect/>
          </a:stretch>
        </p:blipFill>
        <p:spPr>
          <a:xfrm>
            <a:off x="4951412" y="3301049"/>
            <a:ext cx="6914428" cy="2718751"/>
          </a:xfrm>
          <a:prstGeom prst="rect">
            <a:avLst/>
          </a:prstGeom>
          <a:effectLst>
            <a:outerShdw blurRad="50800" dist="38100" dir="2700000" algn="tl" rotWithShape="0">
              <a:prstClr val="black">
                <a:alpha val="40000"/>
              </a:prstClr>
            </a:outerShdw>
          </a:effectLst>
        </p:spPr>
      </p:pic>
      <p:sp>
        <p:nvSpPr>
          <p:cNvPr id="3" name="Date Placeholder 2"/>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48</a:t>
            </a:fld>
            <a:endParaRPr lang="en-US" dirty="0"/>
          </a:p>
        </p:txBody>
      </p:sp>
    </p:spTree>
    <p:extLst>
      <p:ext uri="{BB962C8B-B14F-4D97-AF65-F5344CB8AC3E}">
        <p14:creationId xmlns:p14="http://schemas.microsoft.com/office/powerpoint/2010/main" val="7188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Oracle Enterprise Manager for </a:t>
            </a:r>
            <a:r>
              <a:rPr lang="en-US" dirty="0" err="1" smtClean="0"/>
              <a:t>MySQL</a:t>
            </a:r>
            <a:endParaRPr lang="en-US" dirty="0"/>
          </a:p>
        </p:txBody>
      </p:sp>
      <p:sp>
        <p:nvSpPr>
          <p:cNvPr id="50" name="TextBox 49"/>
          <p:cNvSpPr txBox="1"/>
          <p:nvPr/>
        </p:nvSpPr>
        <p:spPr>
          <a:xfrm>
            <a:off x="8151812" y="4800600"/>
            <a:ext cx="2019736" cy="381000"/>
          </a:xfrm>
          <a:prstGeom prst="rect">
            <a:avLst/>
          </a:prstGeom>
          <a:noFill/>
        </p:spPr>
        <p:txBody>
          <a:bodyPr wrap="none" lIns="0" tIns="0" rIns="0" bIns="0" rtlCol="0">
            <a:noAutofit/>
          </a:bodyPr>
          <a:lstStyle/>
          <a:p>
            <a:pPr>
              <a:lnSpc>
                <a:spcPct val="90000"/>
              </a:lnSpc>
            </a:pPr>
            <a:r>
              <a:rPr lang="en-US" sz="2800" dirty="0" smtClean="0">
                <a:solidFill>
                  <a:schemeClr val="bg1"/>
                </a:solidFill>
              </a:rPr>
              <a:t>Performance</a:t>
            </a:r>
            <a:endParaRPr lang="en-US" sz="2800" dirty="0">
              <a:solidFill>
                <a:schemeClr val="bg1"/>
              </a:solidFill>
            </a:endParaRPr>
          </a:p>
        </p:txBody>
      </p:sp>
      <p:sp>
        <p:nvSpPr>
          <p:cNvPr id="51" name="TextBox 50"/>
          <p:cNvSpPr txBox="1"/>
          <p:nvPr/>
        </p:nvSpPr>
        <p:spPr>
          <a:xfrm>
            <a:off x="4940513" y="5105400"/>
            <a:ext cx="1306299" cy="381000"/>
          </a:xfrm>
          <a:prstGeom prst="rect">
            <a:avLst/>
          </a:prstGeom>
          <a:noFill/>
        </p:spPr>
        <p:txBody>
          <a:bodyPr wrap="none" lIns="0" tIns="0" rIns="0" bIns="0" rtlCol="0">
            <a:noAutofit/>
          </a:bodyPr>
          <a:lstStyle/>
          <a:p>
            <a:pPr>
              <a:lnSpc>
                <a:spcPct val="90000"/>
              </a:lnSpc>
            </a:pPr>
            <a:r>
              <a:rPr lang="en-US" sz="2800" dirty="0" smtClean="0">
                <a:solidFill>
                  <a:schemeClr val="bg1"/>
                </a:solidFill>
              </a:rPr>
              <a:t>Security</a:t>
            </a:r>
            <a:endParaRPr lang="en-US" sz="2800" dirty="0">
              <a:solidFill>
                <a:schemeClr val="bg1"/>
              </a:solidFill>
            </a:endParaRPr>
          </a:p>
        </p:txBody>
      </p:sp>
      <p:sp>
        <p:nvSpPr>
          <p:cNvPr id="52" name="TextBox 51"/>
          <p:cNvSpPr txBox="1"/>
          <p:nvPr/>
        </p:nvSpPr>
        <p:spPr>
          <a:xfrm>
            <a:off x="6399212" y="5424428"/>
            <a:ext cx="1534899" cy="366772"/>
          </a:xfrm>
          <a:prstGeom prst="rect">
            <a:avLst/>
          </a:prstGeom>
          <a:noFill/>
        </p:spPr>
        <p:txBody>
          <a:bodyPr wrap="none" lIns="0" tIns="0" rIns="0" bIns="0" rtlCol="0">
            <a:noAutofit/>
          </a:bodyPr>
          <a:lstStyle/>
          <a:p>
            <a:pPr>
              <a:lnSpc>
                <a:spcPct val="90000"/>
              </a:lnSpc>
            </a:pPr>
            <a:r>
              <a:rPr lang="en-US" sz="2800" dirty="0" smtClean="0">
                <a:solidFill>
                  <a:schemeClr val="bg1"/>
                </a:solidFill>
              </a:rPr>
              <a:t>Availability</a:t>
            </a:r>
            <a:endParaRPr lang="en-US" sz="2800" dirty="0">
              <a:solidFill>
                <a:schemeClr val="bg1"/>
              </a:solidFill>
            </a:endParaRPr>
          </a:p>
        </p:txBody>
      </p:sp>
      <p:pic>
        <p:nvPicPr>
          <p:cNvPr id="9" name="Picture 8" descr="MyOEM_screenshot.png"/>
          <p:cNvPicPr>
            <a:picLocks noChangeAspect="1"/>
          </p:cNvPicPr>
          <p:nvPr/>
        </p:nvPicPr>
        <p:blipFill>
          <a:blip r:embed="rId3" cstate="print"/>
          <a:stretch>
            <a:fillRect/>
          </a:stretch>
        </p:blipFill>
        <p:spPr>
          <a:xfrm>
            <a:off x="5332412" y="1600200"/>
            <a:ext cx="6477000" cy="3863982"/>
          </a:xfrm>
          <a:prstGeom prst="rect">
            <a:avLst/>
          </a:prstGeom>
          <a:effectLst>
            <a:outerShdw blurRad="50800" dist="38100" dir="2700000" algn="tl" rotWithShape="0">
              <a:prstClr val="black">
                <a:alpha val="40000"/>
              </a:prstClr>
            </a:outerShdw>
          </a:effectLst>
        </p:spPr>
      </p:pic>
      <p:sp>
        <p:nvSpPr>
          <p:cNvPr id="10" name="Content Placeholder 2"/>
          <p:cNvSpPr>
            <a:spLocks noGrp="1"/>
          </p:cNvSpPr>
          <p:nvPr>
            <p:ph idx="1"/>
          </p:nvPr>
        </p:nvSpPr>
        <p:spPr>
          <a:xfrm>
            <a:off x="531151" y="1600199"/>
            <a:ext cx="4801261" cy="4343401"/>
          </a:xfrm>
        </p:spPr>
        <p:txBody>
          <a:bodyPr/>
          <a:lstStyle/>
          <a:p>
            <a:r>
              <a:rPr lang="en-US" dirty="0" smtClean="0"/>
              <a:t>Availability monitoring</a:t>
            </a:r>
          </a:p>
          <a:p>
            <a:r>
              <a:rPr lang="en-US" dirty="0" smtClean="0"/>
              <a:t>Performance monitoring</a:t>
            </a:r>
          </a:p>
          <a:p>
            <a:r>
              <a:rPr lang="en-US" dirty="0" smtClean="0"/>
              <a:t>Configuration monitoring</a:t>
            </a:r>
          </a:p>
          <a:p>
            <a:r>
              <a:rPr lang="en-US" dirty="0" smtClean="0"/>
              <a:t>All available metrics collected</a:t>
            </a:r>
          </a:p>
          <a:p>
            <a:pPr lvl="1"/>
            <a:r>
              <a:rPr lang="en-US" dirty="0" smtClean="0"/>
              <a:t>Allowing for custom threshold based incident reports</a:t>
            </a:r>
          </a:p>
          <a:p>
            <a:r>
              <a:rPr lang="en-US" dirty="0" err="1" smtClean="0"/>
              <a:t>MySQL</a:t>
            </a:r>
            <a:r>
              <a:rPr lang="en-US" dirty="0" smtClean="0"/>
              <a:t> auto-detection </a:t>
            </a:r>
          </a:p>
        </p:txBody>
      </p:sp>
      <p:pic>
        <p:nvPicPr>
          <p:cNvPr id="11" name="Picture 67"/>
          <p:cNvPicPr>
            <a:picLocks noChangeAspect="1" noChangeArrowheads="1"/>
          </p:cNvPicPr>
          <p:nvPr/>
        </p:nvPicPr>
        <p:blipFill>
          <a:blip r:embed="rId4" cstate="print"/>
          <a:srcRect/>
          <a:stretch>
            <a:fillRect/>
          </a:stretch>
        </p:blipFill>
        <p:spPr bwMode="auto">
          <a:xfrm>
            <a:off x="9922252" y="5625806"/>
            <a:ext cx="1734761" cy="635588"/>
          </a:xfrm>
          <a:prstGeom prst="rect">
            <a:avLst/>
          </a:prstGeom>
          <a:noFill/>
          <a:ln w="9525">
            <a:noFill/>
            <a:miter lim="800000"/>
            <a:headEnd/>
            <a:tailEnd/>
          </a:ln>
        </p:spPr>
      </p:pic>
      <p:sp>
        <p:nvSpPr>
          <p:cNvPr id="3" name="Date Placeholder 2"/>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49</a:t>
            </a:fld>
            <a:endParaRPr lang="en-US" dirty="0"/>
          </a:p>
        </p:txBody>
      </p:sp>
    </p:spTree>
    <p:extLst>
      <p:ext uri="{BB962C8B-B14F-4D97-AF65-F5344CB8AC3E}">
        <p14:creationId xmlns:p14="http://schemas.microsoft.com/office/powerpoint/2010/main" val="262416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Placeholder 5"/>
          <p:cNvSpPr>
            <a:spLocks noGrp="1"/>
          </p:cNvSpPr>
          <p:nvPr>
            <p:ph type="body" sz="quarter" idx="13"/>
          </p:nvPr>
        </p:nvSpPr>
        <p:spPr/>
        <p:txBody>
          <a:bodyPr/>
          <a:lstStyle/>
          <a:p>
            <a:pPr>
              <a:spcAft>
                <a:spcPct val="0"/>
              </a:spcAft>
            </a:pPr>
            <a:r>
              <a:rPr lang="en-US" dirty="0"/>
              <a:t>Focus on driving the business rather than on infrastructure</a:t>
            </a:r>
          </a:p>
        </p:txBody>
      </p:sp>
      <p:sp>
        <p:nvSpPr>
          <p:cNvPr id="37889" name="Title 3"/>
          <p:cNvSpPr>
            <a:spLocks noGrp="1"/>
          </p:cNvSpPr>
          <p:nvPr>
            <p:ph type="title"/>
          </p:nvPr>
        </p:nvSpPr>
        <p:spPr/>
        <p:txBody>
          <a:bodyPr/>
          <a:lstStyle/>
          <a:p>
            <a:r>
              <a:rPr lang="en-US" dirty="0"/>
              <a:t>Driving new Database Requirements</a:t>
            </a:r>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743735185"/>
              </p:ext>
            </p:extLst>
          </p:nvPr>
        </p:nvGraphicFramePr>
        <p:xfrm>
          <a:off x="564938" y="1799253"/>
          <a:ext cx="10969625" cy="4147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1"/>
          <p:cNvSpPr>
            <a:spLocks noGrp="1"/>
          </p:cNvSpPr>
          <p:nvPr>
            <p:ph type="dt" sz="half" idx="10"/>
          </p:nvPr>
        </p:nvSpPr>
        <p:spPr/>
        <p:txBody>
          <a:bodyPr/>
          <a:lstStyle/>
          <a:p>
            <a:r>
              <a:rPr lang="en-GB" smtClean="0"/>
              <a:t>February 2015</a:t>
            </a:r>
            <a:endParaRPr lang="en-GB"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a:t>
            </a:fld>
            <a:endParaRPr lang="en-US" dirty="0"/>
          </a:p>
        </p:txBody>
      </p:sp>
    </p:spTree>
    <p:extLst>
      <p:ext uri="{BB962C8B-B14F-4D97-AF65-F5344CB8AC3E}">
        <p14:creationId xmlns:p14="http://schemas.microsoft.com/office/powerpoint/2010/main" val="106769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itle 5"/>
          <p:cNvSpPr>
            <a:spLocks noGrp="1"/>
          </p:cNvSpPr>
          <p:nvPr>
            <p:ph type="title"/>
          </p:nvPr>
        </p:nvSpPr>
        <p:spPr>
          <a:xfrm>
            <a:off x="531812" y="122690"/>
            <a:ext cx="11125200" cy="889000"/>
          </a:xfrm>
        </p:spPr>
        <p:txBody>
          <a:bodyPr/>
          <a:lstStyle/>
          <a:p>
            <a:r>
              <a:rPr lang="sv-SE" dirty="0">
                <a:cs typeface="Arial" charset="0"/>
              </a:rPr>
              <a:t>Oracle Premier Support for </a:t>
            </a:r>
            <a:r>
              <a:rPr lang="sv-SE" dirty="0" err="1" smtClean="0">
                <a:cs typeface="Arial" charset="0"/>
              </a:rPr>
              <a:t>MySQL</a:t>
            </a:r>
            <a:endParaRPr lang="en-US" dirty="0"/>
          </a:p>
        </p:txBody>
      </p:sp>
      <p:sp>
        <p:nvSpPr>
          <p:cNvPr id="5" name="Content Placeholder 4"/>
          <p:cNvSpPr>
            <a:spLocks noGrp="1"/>
          </p:cNvSpPr>
          <p:nvPr>
            <p:ph idx="1"/>
          </p:nvPr>
        </p:nvSpPr>
        <p:spPr/>
        <p:txBody>
          <a:bodyPr/>
          <a:lstStyle/>
          <a:p>
            <a:pPr indent="-304747">
              <a:lnSpc>
                <a:spcPct val="60000"/>
              </a:lnSpc>
              <a:buFont typeface="Times New Roman" charset="0"/>
              <a:buChar char="•"/>
            </a:pPr>
            <a:r>
              <a:rPr lang="en-US" dirty="0">
                <a:latin typeface="Arial" charset="0"/>
                <a:cs typeface="Arial" charset="0"/>
              </a:rPr>
              <a:t>Straight from the Source</a:t>
            </a:r>
          </a:p>
          <a:p>
            <a:pPr indent="-304747">
              <a:lnSpc>
                <a:spcPct val="60000"/>
              </a:lnSpc>
              <a:buFont typeface="Times New Roman" charset="0"/>
              <a:buChar char="•"/>
            </a:pPr>
            <a:r>
              <a:rPr lang="en-US" dirty="0">
                <a:latin typeface="Arial" charset="0"/>
                <a:cs typeface="Arial" charset="0"/>
              </a:rPr>
              <a:t>Largest Team of MySQL Experts</a:t>
            </a:r>
          </a:p>
          <a:p>
            <a:pPr indent="-304747">
              <a:lnSpc>
                <a:spcPct val="60000"/>
              </a:lnSpc>
              <a:buFont typeface="Times New Roman" charset="0"/>
              <a:buChar char="•"/>
            </a:pPr>
            <a:r>
              <a:rPr lang="en-US" dirty="0">
                <a:latin typeface="Arial" charset="0"/>
                <a:cs typeface="Arial" charset="0"/>
              </a:rPr>
              <a:t>Backed by MySQL Developers</a:t>
            </a:r>
          </a:p>
          <a:p>
            <a:pPr indent="-304747">
              <a:lnSpc>
                <a:spcPct val="60000"/>
              </a:lnSpc>
              <a:buFont typeface="Times New Roman" charset="0"/>
              <a:buChar char="•"/>
            </a:pPr>
            <a:r>
              <a:rPr lang="en-US" dirty="0">
                <a:latin typeface="Arial" charset="0"/>
                <a:cs typeface="Arial" charset="0"/>
              </a:rPr>
              <a:t>Forward Compatible Hot Fixes</a:t>
            </a:r>
          </a:p>
          <a:p>
            <a:pPr indent="-304747">
              <a:lnSpc>
                <a:spcPct val="60000"/>
              </a:lnSpc>
              <a:buFont typeface="Times New Roman" charset="0"/>
              <a:buChar char="•"/>
            </a:pPr>
            <a:r>
              <a:rPr lang="en-US" dirty="0">
                <a:latin typeface="Arial" charset="0"/>
                <a:cs typeface="Arial" charset="0"/>
              </a:rPr>
              <a:t>MySQL Maintenance Releases</a:t>
            </a:r>
          </a:p>
          <a:p>
            <a:pPr indent="-304747">
              <a:lnSpc>
                <a:spcPct val="60000"/>
              </a:lnSpc>
              <a:buFont typeface="Times New Roman" charset="0"/>
              <a:buChar char="•"/>
            </a:pPr>
            <a:r>
              <a:rPr lang="en-US" dirty="0">
                <a:latin typeface="Arial" charset="0"/>
                <a:cs typeface="Arial" charset="0"/>
              </a:rPr>
              <a:t>MySQL Support in 29 Languages</a:t>
            </a:r>
          </a:p>
          <a:p>
            <a:pPr indent="-304747">
              <a:lnSpc>
                <a:spcPct val="60000"/>
              </a:lnSpc>
              <a:buFont typeface="Times New Roman" charset="0"/>
              <a:buChar char="•"/>
            </a:pPr>
            <a:r>
              <a:rPr lang="en-US" dirty="0">
                <a:latin typeface="Arial" charset="0"/>
                <a:cs typeface="Arial" charset="0"/>
              </a:rPr>
              <a:t>24/7/365 </a:t>
            </a:r>
          </a:p>
          <a:p>
            <a:pPr indent="-304747">
              <a:lnSpc>
                <a:spcPct val="60000"/>
              </a:lnSpc>
              <a:buFont typeface="Times New Roman" charset="0"/>
              <a:buChar char="•"/>
            </a:pPr>
            <a:r>
              <a:rPr lang="en-US" dirty="0">
                <a:latin typeface="Arial" charset="0"/>
                <a:cs typeface="Arial" charset="0"/>
              </a:rPr>
              <a:t>Unlimited Incidents</a:t>
            </a:r>
          </a:p>
          <a:p>
            <a:pPr indent="-304747">
              <a:lnSpc>
                <a:spcPct val="60000"/>
              </a:lnSpc>
              <a:buFont typeface="Times New Roman" charset="0"/>
              <a:buChar char="•"/>
            </a:pPr>
            <a:r>
              <a:rPr lang="en-US" dirty="0">
                <a:latin typeface="Arial" charset="0"/>
                <a:cs typeface="Arial" charset="0"/>
              </a:rPr>
              <a:t>Knowledge Base</a:t>
            </a:r>
          </a:p>
          <a:p>
            <a:pPr indent="-304747">
              <a:lnSpc>
                <a:spcPct val="60000"/>
              </a:lnSpc>
              <a:buFont typeface="Times New Roman" charset="0"/>
              <a:buChar char="•"/>
            </a:pPr>
            <a:r>
              <a:rPr lang="en-US" dirty="0">
                <a:latin typeface="Arial" charset="0"/>
                <a:cs typeface="Arial" charset="0"/>
              </a:rPr>
              <a:t>MySQL Consultative </a:t>
            </a:r>
            <a:r>
              <a:rPr lang="en-US" dirty="0" smtClean="0">
                <a:latin typeface="Arial" charset="0"/>
                <a:cs typeface="Arial" charset="0"/>
              </a:rPr>
              <a:t>Support</a:t>
            </a:r>
            <a:endParaRPr lang="en-US" dirty="0">
              <a:latin typeface="Arial" charset="0"/>
              <a:cs typeface="Arial" charset="0"/>
            </a:endParaRPr>
          </a:p>
        </p:txBody>
      </p:sp>
      <p:sp>
        <p:nvSpPr>
          <p:cNvPr id="60418" name="Rectangle 2"/>
          <p:cNvSpPr>
            <a:spLocks noGrp="1" noChangeArrowheads="1"/>
          </p:cNvSpPr>
          <p:nvPr>
            <p:ph type="body" sz="quarter" idx="13"/>
          </p:nvPr>
        </p:nvSpPr>
        <p:spPr>
          <a:xfrm>
            <a:off x="523176" y="1035990"/>
            <a:ext cx="11125199" cy="343299"/>
          </a:xfrm>
        </p:spPr>
        <p:txBody>
          <a:bodyPr/>
          <a:lstStyle/>
          <a:p>
            <a:pPr marL="0"/>
            <a:r>
              <a:rPr lang="en-US" dirty="0">
                <a:latin typeface="+mj-lt"/>
                <a:cs typeface="Arial" charset="0"/>
              </a:rPr>
              <a:t>Rely </a:t>
            </a:r>
            <a:r>
              <a:rPr lang="en-US" dirty="0">
                <a:latin typeface="+mj-lt"/>
              </a:rPr>
              <a:t>on</a:t>
            </a:r>
            <a:r>
              <a:rPr lang="en-US" dirty="0">
                <a:latin typeface="+mj-lt"/>
                <a:cs typeface="Arial" charset="0"/>
              </a:rPr>
              <a:t> The Experts - Get Unique Benefits</a:t>
            </a:r>
          </a:p>
        </p:txBody>
      </p:sp>
      <p:sp>
        <p:nvSpPr>
          <p:cNvPr id="60420" name="Rectangle 4"/>
          <p:cNvSpPr>
            <a:spLocks noChangeArrowheads="1"/>
          </p:cNvSpPr>
          <p:nvPr/>
        </p:nvSpPr>
        <p:spPr bwMode="auto">
          <a:xfrm>
            <a:off x="6904885" y="4260851"/>
            <a:ext cx="4873413" cy="1877415"/>
          </a:xfrm>
          <a:prstGeom prst="rect">
            <a:avLst/>
          </a:prstGeom>
          <a:ln>
            <a:headEnd/>
            <a:tailEnd/>
          </a:ln>
        </p:spPr>
        <p:style>
          <a:lnRef idx="3">
            <a:schemeClr val="lt1"/>
          </a:lnRef>
          <a:fillRef idx="1">
            <a:schemeClr val="accent3"/>
          </a:fillRef>
          <a:effectRef idx="1">
            <a:schemeClr val="accent3"/>
          </a:effectRef>
          <a:fontRef idx="minor">
            <a:schemeClr val="lt1"/>
          </a:fontRef>
        </p:style>
        <p:txBody>
          <a:bodyPr lIns="121899" tIns="60949" rIns="121899" bIns="60949">
            <a:spAutoFit/>
          </a:bodyPr>
          <a:lstStyle/>
          <a:p>
            <a:r>
              <a:rPr lang="en-US" sz="1900" dirty="0"/>
              <a:t>"The MySQL support service has been essential in helping us with troubleshooting and providing recommendations for the production cluster, Thanks." </a:t>
            </a:r>
            <a:br>
              <a:rPr lang="en-US" sz="1900" dirty="0"/>
            </a:br>
            <a:r>
              <a:rPr lang="en-US" sz="1900" dirty="0"/>
              <a:t> </a:t>
            </a:r>
          </a:p>
          <a:p>
            <a:r>
              <a:rPr lang="en-US" sz="1900" dirty="0"/>
              <a:t> </a:t>
            </a:r>
            <a:r>
              <a:rPr lang="en-US" sz="1900" b="1" i="1" dirty="0"/>
              <a:t>-- </a:t>
            </a:r>
            <a:r>
              <a:rPr lang="en-US" sz="1900" b="1" dirty="0"/>
              <a:t>Carlos Morales – </a:t>
            </a:r>
            <a:r>
              <a:rPr lang="en-US" sz="1900" b="1" dirty="0" err="1"/>
              <a:t>Playfulplay.com</a:t>
            </a:r>
            <a:endParaRPr lang="en-US" sz="1900" b="1" i="1" dirty="0"/>
          </a:p>
        </p:txBody>
      </p:sp>
      <p:sp>
        <p:nvSpPr>
          <p:cNvPr id="60422" name="TextBox 13"/>
          <p:cNvSpPr txBox="1">
            <a:spLocks noChangeArrowheads="1"/>
          </p:cNvSpPr>
          <p:nvPr/>
        </p:nvSpPr>
        <p:spPr bwMode="auto">
          <a:xfrm>
            <a:off x="8154341" y="1294913"/>
            <a:ext cx="3453500" cy="143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49" rIns="121899" bIns="60949">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4300" b="1" u="sng" dirty="0">
                <a:solidFill>
                  <a:srgbClr val="FF0000"/>
                </a:solidFill>
              </a:rPr>
              <a:t>Only From Oracle</a:t>
            </a:r>
          </a:p>
        </p:txBody>
      </p:sp>
      <p:sp>
        <p:nvSpPr>
          <p:cNvPr id="2" name="Date Placeholder 1"/>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50</a:t>
            </a:fld>
            <a:endParaRPr lang="en-US" dirty="0"/>
          </a:p>
        </p:txBody>
      </p:sp>
    </p:spTree>
    <p:extLst>
      <p:ext uri="{BB962C8B-B14F-4D97-AF65-F5344CB8AC3E}">
        <p14:creationId xmlns:p14="http://schemas.microsoft.com/office/powerpoint/2010/main" val="30708547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224885541"/>
              </p:ext>
            </p:extLst>
          </p:nvPr>
        </p:nvGraphicFramePr>
        <p:xfrm>
          <a:off x="602241" y="235694"/>
          <a:ext cx="11125200" cy="6088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p:cNvSpPr>
            <a:spLocks noGrp="1"/>
          </p:cNvSpPr>
          <p:nvPr>
            <p:ph type="dt" sz="half" idx="10"/>
          </p:nvPr>
        </p:nvSpPr>
        <p:spPr/>
        <p:txBody>
          <a:bodyPr/>
          <a:lstStyle/>
          <a:p>
            <a:r>
              <a:rPr lang="en-GB" smtClean="0"/>
              <a:t>February 2015</a:t>
            </a:r>
            <a:endParaRPr lang="en-GB"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51</a:t>
            </a:fld>
            <a:endParaRPr lang="en-US" dirty="0"/>
          </a:p>
        </p:txBody>
      </p:sp>
    </p:spTree>
    <p:extLst>
      <p:ext uri="{BB962C8B-B14F-4D97-AF65-F5344CB8AC3E}">
        <p14:creationId xmlns:p14="http://schemas.microsoft.com/office/powerpoint/2010/main" val="3047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1" name="Picture 1" descr="MySQL_Cluster_Manag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79817" y="228601"/>
            <a:ext cx="360797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2" name="Title 1"/>
          <p:cNvSpPr>
            <a:spLocks noGrp="1"/>
          </p:cNvSpPr>
          <p:nvPr>
            <p:ph type="title"/>
          </p:nvPr>
        </p:nvSpPr>
        <p:spPr/>
        <p:txBody>
          <a:bodyPr/>
          <a:lstStyle/>
          <a:p>
            <a:r>
              <a:rPr lang="en-US">
                <a:latin typeface="Calibri" charset="0"/>
              </a:rPr>
              <a:t>Enhancing DevOps Agility, </a:t>
            </a:r>
            <a:br>
              <a:rPr lang="en-US">
                <a:latin typeface="Calibri" charset="0"/>
              </a:rPr>
            </a:br>
            <a:r>
              <a:rPr lang="en-US">
                <a:latin typeface="Calibri" charset="0"/>
              </a:rPr>
              <a:t>Reducing Downtime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4084153"/>
              </p:ext>
            </p:extLst>
          </p:nvPr>
        </p:nvGraphicFramePr>
        <p:xfrm>
          <a:off x="531152" y="1524001"/>
          <a:ext cx="11126522" cy="4419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Date Placeholder 1"/>
          <p:cNvSpPr>
            <a:spLocks noGrp="1"/>
          </p:cNvSpPr>
          <p:nvPr>
            <p:ph type="dt" sz="half" idx="10"/>
          </p:nvPr>
        </p:nvSpPr>
        <p:spPr/>
        <p:txBody>
          <a:bodyPr/>
          <a:lstStyle/>
          <a:p>
            <a:r>
              <a:rPr lang="en-GB" smtClean="0"/>
              <a:t>February 2015</a:t>
            </a:r>
            <a:endParaRPr lang="en-GB" dirty="0"/>
          </a:p>
        </p:txBody>
      </p:sp>
      <p:sp>
        <p:nvSpPr>
          <p:cNvPr id="4" name="Footer Placeholder 3"/>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52</a:t>
            </a:fld>
            <a:endParaRPr lang="en-US" dirty="0"/>
          </a:p>
        </p:txBody>
      </p:sp>
    </p:spTree>
    <p:extLst>
      <p:ext uri="{BB962C8B-B14F-4D97-AF65-F5344CB8AC3E}">
        <p14:creationId xmlns:p14="http://schemas.microsoft.com/office/powerpoint/2010/main" val="195032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en-US" dirty="0" smtClean="0"/>
              <a:t>Without MySQL </a:t>
            </a:r>
            <a:r>
              <a:rPr lang="en-US" dirty="0"/>
              <a:t>Cluster </a:t>
            </a:r>
            <a:r>
              <a:rPr lang="en-US" dirty="0" smtClean="0"/>
              <a:t>Manager</a:t>
            </a:r>
            <a:endParaRPr lang="en-US" dirty="0"/>
          </a:p>
        </p:txBody>
      </p:sp>
      <p:sp>
        <p:nvSpPr>
          <p:cNvPr id="8" name="Content Placeholder 7"/>
          <p:cNvSpPr>
            <a:spLocks noGrp="1"/>
          </p:cNvSpPr>
          <p:nvPr>
            <p:ph sz="half" idx="2"/>
          </p:nvPr>
        </p:nvSpPr>
        <p:spPr>
          <a:xfrm>
            <a:off x="531812" y="2362199"/>
            <a:ext cx="5413248" cy="3889703"/>
          </a:xfrm>
        </p:spPr>
        <p:txBody>
          <a:bodyPr/>
          <a:lstStyle/>
          <a:p>
            <a:pPr>
              <a:lnSpc>
                <a:spcPct val="60000"/>
              </a:lnSpc>
            </a:pPr>
            <a:r>
              <a:rPr lang="en-US" sz="2000" dirty="0"/>
              <a:t>1 x preliminary check of cluster state</a:t>
            </a:r>
          </a:p>
          <a:p>
            <a:pPr>
              <a:lnSpc>
                <a:spcPct val="60000"/>
              </a:lnSpc>
            </a:pPr>
            <a:r>
              <a:rPr lang="en-US" sz="2000" dirty="0"/>
              <a:t>8 x </a:t>
            </a:r>
            <a:r>
              <a:rPr lang="en-US" sz="2000" dirty="0" err="1"/>
              <a:t>ssh</a:t>
            </a:r>
            <a:r>
              <a:rPr lang="en-US" sz="2000" dirty="0"/>
              <a:t> commands per server</a:t>
            </a:r>
          </a:p>
          <a:p>
            <a:pPr>
              <a:lnSpc>
                <a:spcPct val="60000"/>
              </a:lnSpc>
            </a:pPr>
            <a:r>
              <a:rPr lang="en-US" sz="2000" dirty="0"/>
              <a:t>8 x per-process stop commands</a:t>
            </a:r>
          </a:p>
          <a:p>
            <a:pPr>
              <a:lnSpc>
                <a:spcPct val="60000"/>
              </a:lnSpc>
            </a:pPr>
            <a:r>
              <a:rPr lang="en-US" sz="2000" dirty="0"/>
              <a:t>4 x </a:t>
            </a:r>
            <a:r>
              <a:rPr lang="en-US" sz="2000" dirty="0" err="1"/>
              <a:t>scp</a:t>
            </a:r>
            <a:r>
              <a:rPr lang="en-US" sz="2000" dirty="0"/>
              <a:t> of </a:t>
            </a:r>
            <a:r>
              <a:rPr lang="en-US" sz="2000" dirty="0" err="1" smtClean="0"/>
              <a:t>config</a:t>
            </a:r>
            <a:r>
              <a:rPr lang="en-US" sz="2000" dirty="0" smtClean="0"/>
              <a:t> </a:t>
            </a:r>
            <a:r>
              <a:rPr lang="en-US" sz="2000" dirty="0"/>
              <a:t>files (2 x </a:t>
            </a:r>
            <a:r>
              <a:rPr lang="en-US" sz="2000" dirty="0" err="1"/>
              <a:t>mgmd</a:t>
            </a:r>
            <a:r>
              <a:rPr lang="en-US" sz="2000" dirty="0"/>
              <a:t> &amp; 2 x mysqld)</a:t>
            </a:r>
          </a:p>
          <a:p>
            <a:pPr>
              <a:lnSpc>
                <a:spcPct val="60000"/>
              </a:lnSpc>
            </a:pPr>
            <a:r>
              <a:rPr lang="en-US" sz="2000" dirty="0"/>
              <a:t>8 x per-process start commands</a:t>
            </a:r>
          </a:p>
          <a:p>
            <a:pPr>
              <a:lnSpc>
                <a:spcPct val="60000"/>
              </a:lnSpc>
            </a:pPr>
            <a:r>
              <a:rPr lang="en-US" sz="2000" dirty="0"/>
              <a:t>8 x checks for started and re-joined processes</a:t>
            </a:r>
          </a:p>
          <a:p>
            <a:pPr>
              <a:lnSpc>
                <a:spcPct val="60000"/>
              </a:lnSpc>
            </a:pPr>
            <a:r>
              <a:rPr lang="en-US" sz="2000" dirty="0"/>
              <a:t>8 x process completion verifications</a:t>
            </a:r>
          </a:p>
          <a:p>
            <a:pPr>
              <a:lnSpc>
                <a:spcPct val="60000"/>
              </a:lnSpc>
            </a:pPr>
            <a:r>
              <a:rPr lang="en-US" sz="2000" dirty="0"/>
              <a:t>1 x verify completion of the whole cluster.  </a:t>
            </a:r>
          </a:p>
          <a:p>
            <a:pPr>
              <a:lnSpc>
                <a:spcPct val="60000"/>
              </a:lnSpc>
            </a:pPr>
            <a:r>
              <a:rPr lang="en-US" sz="2000" dirty="0"/>
              <a:t>Excludes manual editing of each configuration file</a:t>
            </a:r>
            <a:r>
              <a:rPr lang="en-US" sz="2000" dirty="0" smtClean="0"/>
              <a:t>.</a:t>
            </a:r>
          </a:p>
          <a:p>
            <a:pPr>
              <a:buClr>
                <a:srgbClr val="000000"/>
              </a:buClr>
              <a:buSzPct val="100000"/>
            </a:pPr>
            <a:r>
              <a:rPr lang="en-US" dirty="0"/>
              <a:t>Total: 46 </a:t>
            </a:r>
            <a:r>
              <a:rPr lang="en-US" dirty="0" smtClean="0"/>
              <a:t>commands</a:t>
            </a:r>
          </a:p>
          <a:p>
            <a:pPr lvl="1">
              <a:buClr>
                <a:srgbClr val="000000"/>
              </a:buClr>
              <a:buSzPct val="100000"/>
            </a:pPr>
            <a:r>
              <a:rPr lang="en-US" dirty="0" smtClean="0"/>
              <a:t>2.5 </a:t>
            </a:r>
            <a:r>
              <a:rPr lang="en-US" dirty="0"/>
              <a:t>hours of attended operation</a:t>
            </a:r>
          </a:p>
        </p:txBody>
      </p:sp>
      <p:sp>
        <p:nvSpPr>
          <p:cNvPr id="9" name="Text Placeholder 8"/>
          <p:cNvSpPr>
            <a:spLocks noGrp="1"/>
          </p:cNvSpPr>
          <p:nvPr>
            <p:ph type="body" sz="quarter" idx="3"/>
          </p:nvPr>
        </p:nvSpPr>
        <p:spPr/>
        <p:txBody>
          <a:bodyPr/>
          <a:lstStyle/>
          <a:p>
            <a:r>
              <a:rPr lang="en-US" dirty="0"/>
              <a:t>With MySQL Cluster </a:t>
            </a:r>
            <a:r>
              <a:rPr lang="en-US" dirty="0" smtClean="0"/>
              <a:t>Manager</a:t>
            </a:r>
            <a:endParaRPr lang="en-US" dirty="0"/>
          </a:p>
        </p:txBody>
      </p:sp>
      <p:sp>
        <p:nvSpPr>
          <p:cNvPr id="10" name="Content Placeholder 9"/>
          <p:cNvSpPr>
            <a:spLocks noGrp="1"/>
          </p:cNvSpPr>
          <p:nvPr>
            <p:ph sz="quarter" idx="4"/>
          </p:nvPr>
        </p:nvSpPr>
        <p:spPr>
          <a:xfrm>
            <a:off x="6243764" y="2362200"/>
            <a:ext cx="5413248" cy="3907464"/>
          </a:xfrm>
        </p:spPr>
        <p:txBody>
          <a:bodyPr/>
          <a:lstStyle/>
          <a:p>
            <a:pPr marL="0" indent="0">
              <a:buFont typeface="Arial" charset="0"/>
              <a:buNone/>
            </a:pPr>
            <a:endParaRPr lang="sv-SE" sz="2400" dirty="0" smtClean="0">
              <a:solidFill>
                <a:srgbClr val="0080FF"/>
              </a:solidFill>
              <a:latin typeface="Courier" charset="0"/>
              <a:cs typeface="Courier" charset="0"/>
            </a:endParaRPr>
          </a:p>
          <a:p>
            <a:pPr marL="0" indent="0">
              <a:buFont typeface="Arial" charset="0"/>
              <a:buNone/>
            </a:pPr>
            <a:endParaRPr lang="sv-SE" sz="2400" dirty="0">
              <a:solidFill>
                <a:srgbClr val="0080FF"/>
              </a:solidFill>
              <a:latin typeface="Courier" charset="0"/>
              <a:cs typeface="Courier" charset="0"/>
            </a:endParaRPr>
          </a:p>
          <a:p>
            <a:pPr marL="0" indent="0">
              <a:buFont typeface="Arial" charset="0"/>
              <a:buNone/>
            </a:pPr>
            <a:endParaRPr lang="sv-SE" sz="2400" dirty="0">
              <a:solidFill>
                <a:srgbClr val="0080FF"/>
              </a:solidFill>
              <a:latin typeface="Courier" charset="0"/>
              <a:cs typeface="Courier" charset="0"/>
            </a:endParaRPr>
          </a:p>
          <a:p>
            <a:pPr marL="0" indent="0">
              <a:buFont typeface="Arial" charset="0"/>
              <a:buNone/>
            </a:pPr>
            <a:r>
              <a:rPr lang="sv-SE" sz="2400" dirty="0" smtClean="0">
                <a:solidFill>
                  <a:srgbClr val="0080FF"/>
                </a:solidFill>
                <a:latin typeface="Courier" charset="0"/>
                <a:cs typeface="Courier" charset="0"/>
              </a:rPr>
              <a:t>mcm</a:t>
            </a:r>
            <a:r>
              <a:rPr lang="sv-SE" sz="2400" dirty="0">
                <a:solidFill>
                  <a:srgbClr val="0080FF"/>
                </a:solidFill>
                <a:latin typeface="Courier" charset="0"/>
                <a:cs typeface="Courier" charset="0"/>
              </a:rPr>
              <a:t>&gt; </a:t>
            </a:r>
            <a:r>
              <a:rPr lang="sv-SE" sz="2400" dirty="0" err="1">
                <a:solidFill>
                  <a:srgbClr val="0080FF"/>
                </a:solidFill>
                <a:latin typeface="Courier" charset="0"/>
                <a:cs typeface="Courier" charset="0"/>
              </a:rPr>
              <a:t>upgrade</a:t>
            </a:r>
            <a:r>
              <a:rPr lang="sv-SE" sz="2400" dirty="0">
                <a:solidFill>
                  <a:srgbClr val="0080FF"/>
                </a:solidFill>
                <a:latin typeface="Courier" charset="0"/>
                <a:cs typeface="Courier" charset="0"/>
              </a:rPr>
              <a:t> </a:t>
            </a:r>
            <a:r>
              <a:rPr lang="sv-SE" sz="2400" dirty="0" smtClean="0">
                <a:solidFill>
                  <a:srgbClr val="0080FF"/>
                </a:solidFill>
                <a:latin typeface="Courier" charset="0"/>
                <a:cs typeface="Courier" charset="0"/>
              </a:rPr>
              <a:t>cluster</a:t>
            </a:r>
            <a:br>
              <a:rPr lang="sv-SE" sz="2400" dirty="0" smtClean="0">
                <a:solidFill>
                  <a:srgbClr val="0080FF"/>
                </a:solidFill>
                <a:latin typeface="Courier" charset="0"/>
                <a:cs typeface="Courier" charset="0"/>
              </a:rPr>
            </a:br>
            <a:r>
              <a:rPr lang="sv-SE" sz="2400" dirty="0" smtClean="0">
                <a:solidFill>
                  <a:srgbClr val="0080FF"/>
                </a:solidFill>
                <a:latin typeface="Courier" charset="0"/>
                <a:cs typeface="Courier" charset="0"/>
              </a:rPr>
              <a:t>	-</a:t>
            </a:r>
            <a:r>
              <a:rPr lang="sv-SE" sz="2400" dirty="0">
                <a:solidFill>
                  <a:srgbClr val="0080FF"/>
                </a:solidFill>
                <a:latin typeface="Courier" charset="0"/>
                <a:cs typeface="Courier" charset="0"/>
              </a:rPr>
              <a:t>-</a:t>
            </a:r>
            <a:r>
              <a:rPr lang="sv-SE" sz="2400" dirty="0" err="1">
                <a:solidFill>
                  <a:srgbClr val="0080FF"/>
                </a:solidFill>
                <a:latin typeface="Courier" charset="0"/>
                <a:cs typeface="Courier" charset="0"/>
              </a:rPr>
              <a:t>package</a:t>
            </a:r>
            <a:r>
              <a:rPr lang="sv-SE" sz="2400" dirty="0">
                <a:solidFill>
                  <a:srgbClr val="0080FF"/>
                </a:solidFill>
                <a:latin typeface="Courier" charset="0"/>
                <a:cs typeface="Courier" charset="0"/>
              </a:rPr>
              <a:t>=</a:t>
            </a:r>
            <a:r>
              <a:rPr lang="sv-SE" sz="2400" dirty="0" smtClean="0">
                <a:solidFill>
                  <a:srgbClr val="0080FF"/>
                </a:solidFill>
                <a:latin typeface="Courier" charset="0"/>
                <a:cs typeface="Courier" charset="0"/>
              </a:rPr>
              <a:t>7.4 </a:t>
            </a:r>
            <a:r>
              <a:rPr lang="sv-SE" sz="2400" dirty="0">
                <a:solidFill>
                  <a:srgbClr val="0080FF"/>
                </a:solidFill>
                <a:latin typeface="Courier" charset="0"/>
                <a:cs typeface="Courier" charset="0"/>
              </a:rPr>
              <a:t>mycluster</a:t>
            </a:r>
            <a:r>
              <a:rPr lang="sv-SE" sz="2400" dirty="0" smtClean="0">
                <a:solidFill>
                  <a:srgbClr val="0080FF"/>
                </a:solidFill>
                <a:latin typeface="Courier" charset="0"/>
                <a:cs typeface="Courier" charset="0"/>
              </a:rPr>
              <a:t>;</a:t>
            </a:r>
            <a:endParaRPr lang="en-US" sz="3200" dirty="0" smtClean="0"/>
          </a:p>
          <a:p>
            <a:pPr marL="0" indent="0">
              <a:buFont typeface="Arial" charset="0"/>
              <a:buNone/>
            </a:pPr>
            <a:endParaRPr lang="en-US" dirty="0" smtClean="0"/>
          </a:p>
          <a:p>
            <a:r>
              <a:rPr lang="en-US" dirty="0" smtClean="0"/>
              <a:t>Total</a:t>
            </a:r>
            <a:r>
              <a:rPr lang="en-US" dirty="0"/>
              <a:t>: 1 Command - </a:t>
            </a:r>
          </a:p>
          <a:p>
            <a:pPr lvl="1"/>
            <a:r>
              <a:rPr lang="en-US" dirty="0"/>
              <a:t>Unattended Operation</a:t>
            </a:r>
          </a:p>
        </p:txBody>
      </p:sp>
      <p:sp>
        <p:nvSpPr>
          <p:cNvPr id="119809" name="Rectangle 2"/>
          <p:cNvSpPr>
            <a:spLocks noGrp="1" noChangeArrowheads="1"/>
          </p:cNvSpPr>
          <p:nvPr>
            <p:ph type="title"/>
          </p:nvPr>
        </p:nvSpPr>
        <p:spPr/>
        <p:txBody>
          <a:bodyPr/>
          <a:lstStyle/>
          <a:p>
            <a:r>
              <a:rPr lang="en-US" dirty="0" smtClean="0"/>
              <a:t>Software Upgrade – example of benefits of MCM?</a:t>
            </a:r>
            <a:endParaRPr lang="en-US" dirty="0"/>
          </a:p>
        </p:txBody>
      </p:sp>
      <p:pic>
        <p:nvPicPr>
          <p:cNvPr id="119816" name="Picture 1" descr="MySQL_Cluster_Manag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30677" y="2555303"/>
            <a:ext cx="360797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GB" smtClean="0"/>
              <a:t>February 2015</a:t>
            </a:r>
            <a:endParaRPr lang="en-GB"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53</a:t>
            </a:fld>
            <a:endParaRPr lang="en-US" dirty="0"/>
          </a:p>
        </p:txBody>
      </p:sp>
    </p:spTree>
    <p:extLst>
      <p:ext uri="{BB962C8B-B14F-4D97-AF65-F5344CB8AC3E}">
        <p14:creationId xmlns:p14="http://schemas.microsoft.com/office/powerpoint/2010/main" val="218855630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Title 1"/>
          <p:cNvSpPr>
            <a:spLocks noGrp="1"/>
          </p:cNvSpPr>
          <p:nvPr>
            <p:ph type="title"/>
          </p:nvPr>
        </p:nvSpPr>
        <p:spPr/>
        <p:txBody>
          <a:bodyPr/>
          <a:lstStyle/>
          <a:p>
            <a:r>
              <a:rPr lang="en-GB">
                <a:latin typeface="Calibri" charset="0"/>
              </a:rPr>
              <a:t>MCM: Upgrade Cluster</a:t>
            </a:r>
          </a:p>
        </p:txBody>
      </p:sp>
      <p:sp>
        <p:nvSpPr>
          <p:cNvPr id="121858" name="Content Placeholder 2"/>
          <p:cNvSpPr>
            <a:spLocks noGrp="1"/>
          </p:cNvSpPr>
          <p:nvPr>
            <p:ph idx="1"/>
          </p:nvPr>
        </p:nvSpPr>
        <p:spPr>
          <a:xfrm>
            <a:off x="5789692" y="1524000"/>
            <a:ext cx="5867989" cy="4419600"/>
          </a:xfrm>
        </p:spPr>
        <p:txBody>
          <a:bodyPr anchor="ctr"/>
          <a:lstStyle/>
          <a:p>
            <a:pPr marL="0" indent="0">
              <a:buNone/>
            </a:pPr>
            <a:r>
              <a:rPr lang="sv-SE" sz="3200">
                <a:solidFill>
                  <a:srgbClr val="0080FF"/>
                </a:solidFill>
                <a:latin typeface="Courier" charset="0"/>
                <a:cs typeface="Courier" charset="0"/>
              </a:rPr>
              <a:t>mcm&gt; upgrade cluster</a:t>
            </a:r>
            <a:br>
              <a:rPr lang="sv-SE" sz="3200">
                <a:solidFill>
                  <a:srgbClr val="0080FF"/>
                </a:solidFill>
                <a:latin typeface="Courier" charset="0"/>
                <a:cs typeface="Courier" charset="0"/>
              </a:rPr>
            </a:br>
            <a:r>
              <a:rPr lang="sv-SE" sz="3200">
                <a:solidFill>
                  <a:srgbClr val="0080FF"/>
                </a:solidFill>
                <a:latin typeface="Courier" charset="0"/>
                <a:cs typeface="Courier" charset="0"/>
              </a:rPr>
              <a:t>--package=7.3 mycluster;</a:t>
            </a:r>
            <a:endParaRPr lang="en-GB" sz="3200">
              <a:solidFill>
                <a:srgbClr val="0080FF"/>
              </a:solidFill>
              <a:latin typeface="Courier" charset="0"/>
              <a:cs typeface="Courier" charset="0"/>
            </a:endParaRPr>
          </a:p>
        </p:txBody>
      </p:sp>
      <p:pic>
        <p:nvPicPr>
          <p:cNvPr id="1218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411" y="1555752"/>
            <a:ext cx="4179327" cy="454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60" name="Picture 1" descr="MySQL_Cluster_Manager.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79817" y="228601"/>
            <a:ext cx="3607978"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GB" smtClean="0"/>
              <a:t>February 2015</a:t>
            </a:r>
            <a:endParaRPr lang="en-GB" dirty="0"/>
          </a:p>
        </p:txBody>
      </p:sp>
      <p:sp>
        <p:nvSpPr>
          <p:cNvPr id="3" name="Footer Placeholder 2"/>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54</a:t>
            </a:fld>
            <a:endParaRPr lang="en-US" dirty="0"/>
          </a:p>
        </p:txBody>
      </p:sp>
    </p:spTree>
    <p:extLst>
      <p:ext uri="{BB962C8B-B14F-4D97-AF65-F5344CB8AC3E}">
        <p14:creationId xmlns:p14="http://schemas.microsoft.com/office/powerpoint/2010/main" val="3023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gray">
          <a:xfrm>
            <a:off x="586653" y="1564106"/>
            <a:ext cx="5020061" cy="3906367"/>
          </a:xfrm>
          <a:prstGeom prst="rect">
            <a:avLst/>
          </a:prstGeom>
          <a:gradFill flip="none" rotWithShape="1">
            <a:gsLst>
              <a:gs pos="0">
                <a:schemeClr val="bg1">
                  <a:lumMod val="95000"/>
                  <a:alpha val="0"/>
                </a:schemeClr>
              </a:gs>
              <a:gs pos="45000">
                <a:schemeClr val="bg1">
                  <a:lumMod val="95000"/>
                </a:schemeClr>
              </a:gs>
            </a:gsLst>
            <a:lin ang="16200000" scaled="1"/>
            <a:tileRect/>
          </a:gradFill>
          <a:ln w="19050">
            <a:noFill/>
            <a:miter lim="800000"/>
            <a:headEnd/>
            <a:tailEnd/>
          </a:ln>
        </p:spPr>
        <p:txBody>
          <a:bodyPr wrap="none" anchor="ctr"/>
          <a:lstStyle/>
          <a:p>
            <a:pPr>
              <a:defRPr/>
            </a:pPr>
            <a:endParaRPr lang="en-US" sz="2400" dirty="0"/>
          </a:p>
        </p:txBody>
      </p:sp>
      <p:sp>
        <p:nvSpPr>
          <p:cNvPr id="2" name="Title 1"/>
          <p:cNvSpPr>
            <a:spLocks noGrp="1"/>
          </p:cNvSpPr>
          <p:nvPr>
            <p:ph type="title"/>
          </p:nvPr>
        </p:nvSpPr>
        <p:spPr>
          <a:xfrm>
            <a:off x="531812" y="334209"/>
            <a:ext cx="11125200" cy="1163093"/>
          </a:xfrm>
        </p:spPr>
        <p:txBody>
          <a:bodyPr/>
          <a:lstStyle/>
          <a:p>
            <a:r>
              <a:rPr lang="en-US" sz="2800" b="1" dirty="0" smtClean="0">
                <a:solidFill>
                  <a:schemeClr val="tx1">
                    <a:lumMod val="50000"/>
                  </a:schemeClr>
                </a:solidFill>
                <a:latin typeface="Arial" charset="0"/>
              </a:rPr>
              <a:t>Oracle University MySQL Training Services</a:t>
            </a:r>
            <a:r>
              <a:rPr lang="en-US" dirty="0" smtClean="0">
                <a:solidFill>
                  <a:schemeClr val="accent1"/>
                </a:solidFill>
              </a:rPr>
              <a:t/>
            </a:r>
            <a:br>
              <a:rPr lang="en-US" dirty="0" smtClean="0">
                <a:solidFill>
                  <a:schemeClr val="accent1"/>
                </a:solidFill>
              </a:rPr>
            </a:br>
            <a:r>
              <a:rPr lang="en-US" sz="1600" b="1" dirty="0" smtClean="0">
                <a:solidFill>
                  <a:schemeClr val="accent1"/>
                </a:solidFill>
                <a:latin typeface="Arial" charset="0"/>
              </a:rPr>
              <a:t>Prepare Your Organization to Enable Reliable and High-Performance Web-Based Database Applications</a:t>
            </a:r>
            <a:r>
              <a:rPr lang="en-US" sz="4000" b="1" dirty="0" smtClean="0">
                <a:solidFill>
                  <a:srgbClr val="FF0000"/>
                </a:solidFill>
                <a:latin typeface="Arial" charset="0"/>
              </a:rPr>
              <a:t/>
            </a:r>
            <a:br>
              <a:rPr lang="en-US" sz="4000" b="1" dirty="0" smtClean="0">
                <a:solidFill>
                  <a:srgbClr val="FF0000"/>
                </a:solidFill>
                <a:latin typeface="Arial" charset="0"/>
              </a:rPr>
            </a:br>
            <a:endParaRPr lang="en-US" sz="2400" dirty="0">
              <a:solidFill>
                <a:schemeClr val="accent1"/>
              </a:solidFill>
            </a:endParaRPr>
          </a:p>
        </p:txBody>
      </p:sp>
      <p:sp>
        <p:nvSpPr>
          <p:cNvPr id="7" name="Rectangle 6"/>
          <p:cNvSpPr/>
          <p:nvPr/>
        </p:nvSpPr>
        <p:spPr>
          <a:xfrm>
            <a:off x="737771" y="4156557"/>
            <a:ext cx="4520030" cy="707886"/>
          </a:xfrm>
          <a:prstGeom prst="rect">
            <a:avLst/>
          </a:prstGeom>
        </p:spPr>
        <p:txBody>
          <a:bodyPr wrap="square">
            <a:spAutoFit/>
          </a:bodyPr>
          <a:lstStyle/>
          <a:p>
            <a:pPr>
              <a:spcBef>
                <a:spcPts val="0"/>
              </a:spcBef>
              <a:spcAft>
                <a:spcPts val="0"/>
              </a:spcAft>
            </a:pPr>
            <a:r>
              <a:rPr lang="en-US" sz="1600" dirty="0">
                <a:latin typeface="Arial" pitchFamily="34" charset="0"/>
                <a:cs typeface="Arial" pitchFamily="34" charset="0"/>
              </a:rPr>
              <a:t> </a:t>
            </a:r>
            <a:r>
              <a:rPr lang="en-US" sz="1200" b="1" i="1" dirty="0" smtClean="0">
                <a:solidFill>
                  <a:srgbClr val="FF0000"/>
                </a:solidFill>
                <a:latin typeface="Arial" pitchFamily="34" charset="0"/>
                <a:cs typeface="Arial" pitchFamily="34" charset="0"/>
              </a:rPr>
              <a:t>“Training and team skill </a:t>
            </a:r>
            <a:br>
              <a:rPr lang="en-US" sz="1200" b="1" i="1" dirty="0" smtClean="0">
                <a:solidFill>
                  <a:srgbClr val="FF0000"/>
                </a:solidFill>
                <a:latin typeface="Arial" pitchFamily="34" charset="0"/>
                <a:cs typeface="Arial" pitchFamily="34" charset="0"/>
              </a:rPr>
            </a:br>
            <a:r>
              <a:rPr lang="en-US" sz="1200" i="1" dirty="0" smtClean="0">
                <a:latin typeface="Arial" pitchFamily="34" charset="0"/>
                <a:cs typeface="Arial" pitchFamily="34" charset="0"/>
              </a:rPr>
              <a:t>have the most significant impact on overall performance of technology and success of technology projects.” - IDC, 2013</a:t>
            </a:r>
            <a:endParaRPr lang="en-US" sz="1200" i="1" dirty="0">
              <a:solidFill>
                <a:schemeClr val="tx2"/>
              </a:solidFill>
              <a:latin typeface="Arial" pitchFamily="34" charset="0"/>
              <a:cs typeface="Arial" pitchFamily="34" charset="0"/>
            </a:endParaRPr>
          </a:p>
        </p:txBody>
      </p:sp>
      <p:sp>
        <p:nvSpPr>
          <p:cNvPr id="9" name="Rectangle 8"/>
          <p:cNvSpPr/>
          <p:nvPr/>
        </p:nvSpPr>
        <p:spPr bwMode="gray">
          <a:xfrm>
            <a:off x="442277" y="5058100"/>
            <a:ext cx="5020060" cy="1160970"/>
          </a:xfrm>
          <a:prstGeom prst="rect">
            <a:avLst/>
          </a:prstGeom>
          <a:solidFill>
            <a:schemeClr val="tx1"/>
          </a:solidFill>
          <a:ln>
            <a:noFill/>
          </a:ln>
          <a:effectLst>
            <a:outerShdw blurRad="50800" dist="38100" dir="2700000" algn="tl" rotWithShape="0">
              <a:prstClr val="black">
                <a:alpha val="40000"/>
              </a:prstClr>
            </a:outerShdw>
          </a:effectLst>
          <a:scene3d>
            <a:camera prst="orthographicFront"/>
            <a:lightRig rig="glow" dir="t">
              <a:rot lat="0" lon="0" rev="4800000"/>
            </a:lightRig>
          </a:scene3d>
          <a:sp3d prstMaterial="softEdge">
            <a:bevelT w="38100"/>
          </a:sp3d>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ct val="85000"/>
              </a:lnSpc>
              <a:spcBef>
                <a:spcPts val="1200"/>
              </a:spcBef>
              <a:spcAft>
                <a:spcPts val="1200"/>
              </a:spcAft>
              <a:defRPr/>
            </a:pPr>
            <a:r>
              <a:rPr lang="en-US" sz="2000" b="1" dirty="0">
                <a:solidFill>
                  <a:schemeClr val="bg1"/>
                </a:solidFill>
                <a:latin typeface="Arial" pitchFamily="34" charset="0"/>
                <a:cs typeface="Arial" pitchFamily="34" charset="0"/>
              </a:rPr>
              <a:t>Premier Support customers eligible to save 20% on learning credits.  </a:t>
            </a:r>
          </a:p>
        </p:txBody>
      </p:sp>
      <p:grpSp>
        <p:nvGrpSpPr>
          <p:cNvPr id="10" name="Group 27"/>
          <p:cNvGrpSpPr>
            <a:grpSpLocks/>
          </p:cNvGrpSpPr>
          <p:nvPr/>
        </p:nvGrpSpPr>
        <p:grpSpPr bwMode="auto">
          <a:xfrm>
            <a:off x="5710778" y="1372488"/>
            <a:ext cx="5731254" cy="1575250"/>
            <a:chOff x="-3187889" y="1109734"/>
            <a:chExt cx="2082551" cy="1066107"/>
          </a:xfrm>
        </p:grpSpPr>
        <p:sp>
          <p:nvSpPr>
            <p:cNvPr id="11" name="Rectangle 10"/>
            <p:cNvSpPr/>
            <p:nvPr/>
          </p:nvSpPr>
          <p:spPr bwMode="gray">
            <a:xfrm>
              <a:off x="-3187889" y="1112911"/>
              <a:ext cx="2075925" cy="1062930"/>
            </a:xfrm>
            <a:prstGeom prst="rect">
              <a:avLst/>
            </a:prstGeom>
            <a:gradFill flip="none" rotWithShape="1">
              <a:gsLst>
                <a:gs pos="0">
                  <a:schemeClr val="bg2">
                    <a:lumMod val="40000"/>
                    <a:lumOff val="60000"/>
                    <a:alpha val="52000"/>
                  </a:schemeClr>
                </a:gs>
                <a:gs pos="100000">
                  <a:srgbClr val="F3F3F3">
                    <a:alpha val="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12" name="Rectangle 11"/>
            <p:cNvSpPr/>
            <p:nvPr/>
          </p:nvSpPr>
          <p:spPr bwMode="gray">
            <a:xfrm>
              <a:off x="-3185649" y="1109734"/>
              <a:ext cx="2080311" cy="18668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a:noFill/>
            </a:ln>
            <a:effectLst>
              <a:outerShdw blurRad="50800" dist="38100" dir="2700000" algn="tl" rotWithShape="0">
                <a:prstClr val="black">
                  <a:alpha val="40000"/>
                </a:prstClr>
              </a:outerShdw>
            </a:effectLst>
            <a:scene3d>
              <a:camera prst="orthographicFront"/>
              <a:lightRig rig="glow" dir="t">
                <a:rot lat="0" lon="0" rev="4800000"/>
              </a:lightRig>
            </a:scene3d>
            <a:sp3d prstMaterial="softEdge">
              <a:bevelT w="38100"/>
            </a:sp3d>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ct val="85000"/>
                </a:lnSpc>
                <a:defRPr/>
              </a:pPr>
              <a:r>
                <a:rPr lang="en-US" b="1" dirty="0" smtClean="0">
                  <a:latin typeface="Arial" pitchFamily="34" charset="0"/>
                  <a:cs typeface="Arial" pitchFamily="34" charset="0"/>
                </a:rPr>
                <a:t> Benefits</a:t>
              </a:r>
              <a:endParaRPr lang="en-US" b="1" dirty="0">
                <a:solidFill>
                  <a:srgbClr val="12CC04"/>
                </a:solidFill>
                <a:latin typeface="Arial" pitchFamily="34" charset="0"/>
                <a:cs typeface="Arial" pitchFamily="34" charset="0"/>
              </a:endParaRPr>
            </a:p>
          </p:txBody>
        </p:sp>
      </p:grpSp>
      <p:sp>
        <p:nvSpPr>
          <p:cNvPr id="13" name="Rectangle 12"/>
          <p:cNvSpPr/>
          <p:nvPr/>
        </p:nvSpPr>
        <p:spPr>
          <a:xfrm>
            <a:off x="5715000" y="1710831"/>
            <a:ext cx="6292516" cy="4769511"/>
          </a:xfrm>
          <a:prstGeom prst="rect">
            <a:avLst/>
          </a:prstGeom>
        </p:spPr>
        <p:txBody>
          <a:bodyPr wrap="square">
            <a:spAutoFit/>
          </a:bodyPr>
          <a:lstStyle/>
          <a:p>
            <a:pPr>
              <a:lnSpc>
                <a:spcPct val="90000"/>
              </a:lnSpc>
              <a:spcBef>
                <a:spcPts val="600"/>
              </a:spcBef>
              <a:buFont typeface="Wingdings" pitchFamily="2" charset="2"/>
              <a:buChar char="§"/>
              <a:defRPr/>
            </a:pPr>
            <a:r>
              <a:rPr lang="en-US" sz="1200" b="1" dirty="0">
                <a:solidFill>
                  <a:schemeClr val="accent1"/>
                </a:solidFill>
              </a:rPr>
              <a:t> </a:t>
            </a:r>
            <a:r>
              <a:rPr lang="en-US" sz="1400" dirty="0">
                <a:solidFill>
                  <a:schemeClr val="tx1">
                    <a:lumMod val="50000"/>
                  </a:schemeClr>
                </a:solidFill>
                <a:latin typeface="Arial" pitchFamily="34" charset="0"/>
                <a:cs typeface="Arial" pitchFamily="34" charset="0"/>
              </a:rPr>
              <a:t>Expert-led training to support your </a:t>
            </a:r>
            <a:r>
              <a:rPr lang="en-US" sz="1400" dirty="0" smtClean="0">
                <a:solidFill>
                  <a:schemeClr val="tx1">
                    <a:lumMod val="50000"/>
                  </a:schemeClr>
                </a:solidFill>
                <a:latin typeface="Arial" pitchFamily="34" charset="0"/>
                <a:cs typeface="Arial" pitchFamily="34" charset="0"/>
              </a:rPr>
              <a:t>MySQL </a:t>
            </a:r>
            <a:r>
              <a:rPr lang="en-US" sz="1400" dirty="0">
                <a:solidFill>
                  <a:schemeClr val="tx1">
                    <a:lumMod val="50000"/>
                  </a:schemeClr>
                </a:solidFill>
                <a:latin typeface="Arial" pitchFamily="34" charset="0"/>
                <a:cs typeface="Arial" pitchFamily="34" charset="0"/>
              </a:rPr>
              <a:t>learning needs</a:t>
            </a:r>
          </a:p>
          <a:p>
            <a:pPr>
              <a:lnSpc>
                <a:spcPct val="90000"/>
              </a:lnSpc>
              <a:spcBef>
                <a:spcPts val="600"/>
              </a:spcBef>
              <a:buClr>
                <a:schemeClr val="accent1"/>
              </a:buClr>
              <a:buFont typeface="Wingdings" pitchFamily="2" charset="2"/>
              <a:buChar char="§"/>
              <a:defRPr/>
            </a:pPr>
            <a:r>
              <a:rPr lang="en-US" sz="1400" dirty="0">
                <a:solidFill>
                  <a:schemeClr val="tx1">
                    <a:lumMod val="50000"/>
                  </a:schemeClr>
                </a:solidFill>
                <a:latin typeface="Arial" pitchFamily="34" charset="0"/>
                <a:cs typeface="Arial" pitchFamily="34" charset="0"/>
              </a:rPr>
              <a:t> Flexibility to train in the classroom or online</a:t>
            </a:r>
          </a:p>
          <a:p>
            <a:pPr>
              <a:lnSpc>
                <a:spcPct val="90000"/>
              </a:lnSpc>
              <a:spcBef>
                <a:spcPts val="600"/>
              </a:spcBef>
              <a:buClr>
                <a:schemeClr val="accent1"/>
              </a:buClr>
              <a:buFont typeface="Wingdings" pitchFamily="2" charset="2"/>
              <a:buChar char="§"/>
              <a:defRPr/>
            </a:pPr>
            <a:r>
              <a:rPr lang="en-US" sz="1400" dirty="0">
                <a:solidFill>
                  <a:schemeClr val="tx1">
                    <a:lumMod val="50000"/>
                  </a:schemeClr>
                </a:solidFill>
                <a:latin typeface="Arial" pitchFamily="34" charset="0"/>
                <a:cs typeface="Arial" pitchFamily="34" charset="0"/>
              </a:rPr>
              <a:t> Hands-on experience to gain real world experience</a:t>
            </a:r>
          </a:p>
          <a:p>
            <a:pPr>
              <a:lnSpc>
                <a:spcPct val="90000"/>
              </a:lnSpc>
              <a:spcBef>
                <a:spcPts val="600"/>
              </a:spcBef>
              <a:buClr>
                <a:schemeClr val="accent1"/>
              </a:buClr>
              <a:buFont typeface="Wingdings" pitchFamily="2" charset="2"/>
              <a:buChar char="§"/>
              <a:defRPr/>
            </a:pPr>
            <a:r>
              <a:rPr lang="en-US" sz="1400" dirty="0">
                <a:solidFill>
                  <a:schemeClr val="tx1">
                    <a:lumMod val="50000"/>
                  </a:schemeClr>
                </a:solidFill>
                <a:latin typeface="Arial" pitchFamily="34" charset="0"/>
                <a:cs typeface="Arial" pitchFamily="34" charset="0"/>
              </a:rPr>
              <a:t> Key skills needed for database administrators and developers</a:t>
            </a:r>
          </a:p>
          <a:p>
            <a:pPr>
              <a:lnSpc>
                <a:spcPct val="90000"/>
              </a:lnSpc>
              <a:spcBef>
                <a:spcPts val="600"/>
              </a:spcBef>
              <a:buFont typeface="Wingdings" pitchFamily="2" charset="2"/>
              <a:buChar char="§"/>
              <a:defRPr/>
            </a:pPr>
            <a:endParaRPr lang="en-US" sz="1200" b="1" dirty="0">
              <a:solidFill>
                <a:schemeClr val="accent1"/>
              </a:solidFill>
            </a:endParaRPr>
          </a:p>
          <a:p>
            <a:pPr>
              <a:lnSpc>
                <a:spcPct val="90000"/>
              </a:lnSpc>
              <a:spcBef>
                <a:spcPts val="600"/>
              </a:spcBef>
              <a:buFont typeface="Wingdings" pitchFamily="2" charset="2"/>
              <a:buChar char="§"/>
              <a:defRPr/>
            </a:pPr>
            <a:endParaRPr lang="en-US" sz="1200" b="1" dirty="0" smtClean="0">
              <a:solidFill>
                <a:schemeClr val="accent1"/>
              </a:solidFill>
            </a:endParaRPr>
          </a:p>
          <a:p>
            <a:pPr marL="117475" indent="-117475">
              <a:lnSpc>
                <a:spcPct val="90000"/>
              </a:lnSpc>
              <a:spcBef>
                <a:spcPts val="200"/>
              </a:spcBef>
              <a:buClr>
                <a:schemeClr val="accent1"/>
              </a:buClr>
              <a:buFont typeface="Arial" pitchFamily="34" charset="0"/>
              <a:buChar char="•"/>
              <a:defRPr/>
            </a:pPr>
            <a:r>
              <a:rPr lang="en-US" sz="1400" dirty="0" smtClean="0">
                <a:solidFill>
                  <a:schemeClr val="tx1">
                    <a:lumMod val="50000"/>
                  </a:schemeClr>
                </a:solidFill>
                <a:latin typeface="Arial" pitchFamily="34" charset="0"/>
                <a:cs typeface="Arial" pitchFamily="34" charset="0"/>
              </a:rPr>
              <a:t>MySQL </a:t>
            </a:r>
            <a:r>
              <a:rPr lang="en-US" sz="1400" dirty="0">
                <a:solidFill>
                  <a:schemeClr val="tx1">
                    <a:lumMod val="50000"/>
                  </a:schemeClr>
                </a:solidFill>
                <a:latin typeface="Arial" pitchFamily="34" charset="0"/>
                <a:cs typeface="Arial" pitchFamily="34" charset="0"/>
              </a:rPr>
              <a:t>for Beginners</a:t>
            </a:r>
          </a:p>
          <a:p>
            <a:pPr marL="117475" indent="-117475">
              <a:lnSpc>
                <a:spcPct val="90000"/>
              </a:lnSpc>
              <a:spcBef>
                <a:spcPts val="200"/>
              </a:spcBef>
              <a:buClr>
                <a:schemeClr val="accent1"/>
              </a:buClr>
              <a:buFont typeface="Wingdings" pitchFamily="2" charset="2"/>
              <a:buChar char="§"/>
              <a:defRPr/>
            </a:pPr>
            <a:r>
              <a:rPr lang="en-US" sz="1400" dirty="0">
                <a:solidFill>
                  <a:schemeClr val="tx1">
                    <a:lumMod val="50000"/>
                  </a:schemeClr>
                </a:solidFill>
                <a:latin typeface="Arial" pitchFamily="34" charset="0"/>
                <a:cs typeface="Arial" pitchFamily="34" charset="0"/>
              </a:rPr>
              <a:t>MySQL for Database Administrators</a:t>
            </a:r>
          </a:p>
          <a:p>
            <a:pPr marL="117475" indent="-117475">
              <a:lnSpc>
                <a:spcPct val="90000"/>
              </a:lnSpc>
              <a:spcBef>
                <a:spcPts val="200"/>
              </a:spcBef>
              <a:buClr>
                <a:schemeClr val="accent1"/>
              </a:buClr>
              <a:buFont typeface="Wingdings" pitchFamily="2" charset="2"/>
              <a:buChar char="§"/>
              <a:defRPr/>
            </a:pPr>
            <a:r>
              <a:rPr lang="en-US" sz="1400" dirty="0">
                <a:solidFill>
                  <a:schemeClr val="tx1">
                    <a:lumMod val="50000"/>
                  </a:schemeClr>
                </a:solidFill>
                <a:latin typeface="Arial" pitchFamily="34" charset="0"/>
                <a:cs typeface="Arial" pitchFamily="34" charset="0"/>
              </a:rPr>
              <a:t>MySQL Performance Tuning</a:t>
            </a:r>
          </a:p>
          <a:p>
            <a:pPr marL="117475" indent="-117475">
              <a:lnSpc>
                <a:spcPct val="90000"/>
              </a:lnSpc>
              <a:spcBef>
                <a:spcPts val="200"/>
              </a:spcBef>
              <a:buClr>
                <a:schemeClr val="accent1"/>
              </a:buClr>
              <a:buFont typeface="Wingdings" pitchFamily="2" charset="2"/>
              <a:buChar char="§"/>
              <a:defRPr/>
            </a:pPr>
            <a:r>
              <a:rPr lang="en-US" sz="1400" dirty="0">
                <a:solidFill>
                  <a:schemeClr val="tx1">
                    <a:lumMod val="50000"/>
                  </a:schemeClr>
                </a:solidFill>
                <a:latin typeface="Arial" pitchFamily="34" charset="0"/>
                <a:cs typeface="Arial" pitchFamily="34" charset="0"/>
              </a:rPr>
              <a:t>MySQL </a:t>
            </a:r>
            <a:r>
              <a:rPr lang="en-US" sz="1400" dirty="0" smtClean="0">
                <a:solidFill>
                  <a:schemeClr val="tx1">
                    <a:lumMod val="50000"/>
                  </a:schemeClr>
                </a:solidFill>
                <a:latin typeface="Arial" pitchFamily="34" charset="0"/>
                <a:cs typeface="Arial" pitchFamily="34" charset="0"/>
              </a:rPr>
              <a:t>Cluster – </a:t>
            </a:r>
            <a:r>
              <a:rPr lang="en-US" sz="1400" b="1" dirty="0" smtClean="0">
                <a:solidFill>
                  <a:schemeClr val="accent1"/>
                </a:solidFill>
                <a:latin typeface="Arial" pitchFamily="34" charset="0"/>
                <a:cs typeface="Arial" pitchFamily="34" charset="0"/>
              </a:rPr>
              <a:t>NEW - Register Your Interest!</a:t>
            </a:r>
            <a:endParaRPr lang="en-US" sz="1400" b="1" dirty="0">
              <a:solidFill>
                <a:schemeClr val="accent1"/>
              </a:solidFill>
              <a:latin typeface="Arial" pitchFamily="34" charset="0"/>
              <a:cs typeface="Arial" pitchFamily="34" charset="0"/>
            </a:endParaRPr>
          </a:p>
          <a:p>
            <a:pPr marL="117475" indent="-117475">
              <a:lnSpc>
                <a:spcPct val="90000"/>
              </a:lnSpc>
              <a:spcBef>
                <a:spcPts val="200"/>
              </a:spcBef>
              <a:buClr>
                <a:schemeClr val="accent1"/>
              </a:buClr>
              <a:buFont typeface="Wingdings" pitchFamily="2" charset="2"/>
              <a:buChar char="§"/>
              <a:defRPr/>
            </a:pPr>
            <a:r>
              <a:rPr lang="en-US" sz="1400" dirty="0">
                <a:solidFill>
                  <a:schemeClr val="tx1">
                    <a:lumMod val="50000"/>
                  </a:schemeClr>
                </a:solidFill>
                <a:latin typeface="Arial" pitchFamily="34" charset="0"/>
                <a:cs typeface="Arial" pitchFamily="34" charset="0"/>
              </a:rPr>
              <a:t>MySQL and PHP - Developing Dynamic Web Applications</a:t>
            </a:r>
          </a:p>
          <a:p>
            <a:pPr marL="117475" indent="-117475">
              <a:lnSpc>
                <a:spcPct val="90000"/>
              </a:lnSpc>
              <a:spcBef>
                <a:spcPts val="200"/>
              </a:spcBef>
              <a:buClr>
                <a:schemeClr val="accent1"/>
              </a:buClr>
              <a:buFont typeface="Wingdings" pitchFamily="2" charset="2"/>
              <a:buChar char="§"/>
              <a:defRPr/>
            </a:pPr>
            <a:r>
              <a:rPr lang="en-US" sz="1400" dirty="0">
                <a:solidFill>
                  <a:schemeClr val="tx1">
                    <a:lumMod val="50000"/>
                  </a:schemeClr>
                </a:solidFill>
                <a:latin typeface="Arial" pitchFamily="34" charset="0"/>
                <a:cs typeface="Arial" pitchFamily="34" charset="0"/>
              </a:rPr>
              <a:t>MySQL for Developers</a:t>
            </a:r>
          </a:p>
          <a:p>
            <a:pPr marL="117475" indent="-117475">
              <a:lnSpc>
                <a:spcPct val="90000"/>
              </a:lnSpc>
              <a:spcBef>
                <a:spcPts val="200"/>
              </a:spcBef>
              <a:buClr>
                <a:schemeClr val="accent1"/>
              </a:buClr>
              <a:buFont typeface="Wingdings" pitchFamily="2" charset="2"/>
              <a:buChar char="§"/>
              <a:defRPr/>
            </a:pPr>
            <a:r>
              <a:rPr lang="en-US" sz="1400" dirty="0">
                <a:solidFill>
                  <a:schemeClr val="tx1">
                    <a:lumMod val="50000"/>
                  </a:schemeClr>
                </a:solidFill>
                <a:latin typeface="Arial" pitchFamily="34" charset="0"/>
                <a:cs typeface="Arial" pitchFamily="34" charset="0"/>
              </a:rPr>
              <a:t>MySQL Developer Techniques</a:t>
            </a:r>
          </a:p>
          <a:p>
            <a:pPr marL="117475" indent="-117475">
              <a:lnSpc>
                <a:spcPct val="90000"/>
              </a:lnSpc>
              <a:spcBef>
                <a:spcPts val="200"/>
              </a:spcBef>
              <a:buClr>
                <a:schemeClr val="accent1"/>
              </a:buClr>
              <a:defRPr/>
            </a:pPr>
            <a:endParaRPr lang="en-US" sz="1200" dirty="0" smtClean="0">
              <a:solidFill>
                <a:schemeClr val="tx1">
                  <a:lumMod val="50000"/>
                </a:schemeClr>
              </a:solidFill>
              <a:latin typeface="Arial" pitchFamily="34" charset="0"/>
              <a:cs typeface="Arial" pitchFamily="34" charset="0"/>
            </a:endParaRPr>
          </a:p>
          <a:p>
            <a:pPr marL="117475" indent="-117475">
              <a:lnSpc>
                <a:spcPct val="90000"/>
              </a:lnSpc>
              <a:spcBef>
                <a:spcPts val="200"/>
              </a:spcBef>
              <a:buClr>
                <a:schemeClr val="accent1"/>
              </a:buClr>
              <a:defRPr/>
            </a:pPr>
            <a:endParaRPr lang="en-US" sz="1200" dirty="0" smtClean="0">
              <a:solidFill>
                <a:schemeClr val="tx1">
                  <a:lumMod val="50000"/>
                </a:schemeClr>
              </a:solidFill>
              <a:latin typeface="Arial" pitchFamily="34" charset="0"/>
              <a:cs typeface="Arial" pitchFamily="34" charset="0"/>
            </a:endParaRPr>
          </a:p>
          <a:p>
            <a:pPr marL="117475" indent="-117475">
              <a:lnSpc>
                <a:spcPct val="90000"/>
              </a:lnSpc>
              <a:spcBef>
                <a:spcPts val="200"/>
              </a:spcBef>
              <a:buClr>
                <a:schemeClr val="accent1"/>
              </a:buClr>
              <a:buFont typeface="Wingdings" pitchFamily="2" charset="2"/>
              <a:buChar char="§"/>
              <a:defRPr/>
            </a:pPr>
            <a:r>
              <a:rPr lang="en-US" sz="1400" dirty="0" smtClean="0">
                <a:solidFill>
                  <a:schemeClr val="tx1">
                    <a:lumMod val="50000"/>
                  </a:schemeClr>
                </a:solidFill>
                <a:latin typeface="Arial" pitchFamily="34" charset="0"/>
                <a:cs typeface="Arial" pitchFamily="34" charset="0"/>
              </a:rPr>
              <a:t>MySQL 5.6 Database Administrator </a:t>
            </a:r>
          </a:p>
          <a:p>
            <a:pPr marL="117475" indent="-117475">
              <a:lnSpc>
                <a:spcPct val="90000"/>
              </a:lnSpc>
              <a:spcBef>
                <a:spcPts val="200"/>
              </a:spcBef>
              <a:buClr>
                <a:schemeClr val="accent1"/>
              </a:buClr>
              <a:buFont typeface="Wingdings" pitchFamily="2" charset="2"/>
              <a:buChar char="§"/>
              <a:defRPr/>
            </a:pPr>
            <a:r>
              <a:rPr lang="en-US" sz="1400" dirty="0" smtClean="0">
                <a:solidFill>
                  <a:schemeClr val="tx1">
                    <a:lumMod val="50000"/>
                  </a:schemeClr>
                </a:solidFill>
                <a:latin typeface="Arial" pitchFamily="34" charset="0"/>
                <a:cs typeface="Arial" pitchFamily="34" charset="0"/>
              </a:rPr>
              <a:t>MySQL 5.6 Developer </a:t>
            </a:r>
            <a:endParaRPr lang="en-US" sz="1400" dirty="0" smtClean="0">
              <a:latin typeface="Arial" pitchFamily="34" charset="0"/>
              <a:cs typeface="Arial" pitchFamily="34" charset="0"/>
            </a:endParaRPr>
          </a:p>
          <a:p>
            <a:pPr marL="117475" indent="-117475">
              <a:lnSpc>
                <a:spcPct val="90000"/>
              </a:lnSpc>
              <a:spcBef>
                <a:spcPts val="200"/>
              </a:spcBef>
              <a:buClr>
                <a:schemeClr val="accent1"/>
              </a:buClr>
              <a:defRPr/>
            </a:pPr>
            <a:endParaRPr lang="en-US" sz="1400" b="1" dirty="0" smtClean="0">
              <a:solidFill>
                <a:schemeClr val="tx1">
                  <a:lumMod val="50000"/>
                </a:schemeClr>
              </a:solidFill>
              <a:latin typeface="Arial" pitchFamily="34" charset="0"/>
              <a:cs typeface="Arial" pitchFamily="34" charset="0"/>
            </a:endParaRPr>
          </a:p>
          <a:p>
            <a:pPr marL="117475" indent="-117475">
              <a:lnSpc>
                <a:spcPct val="90000"/>
              </a:lnSpc>
              <a:spcBef>
                <a:spcPts val="200"/>
              </a:spcBef>
              <a:buClr>
                <a:schemeClr val="accent1"/>
              </a:buClr>
              <a:defRPr/>
            </a:pPr>
            <a:r>
              <a:rPr lang="en-US" sz="1400" b="1" dirty="0" smtClean="0">
                <a:solidFill>
                  <a:schemeClr val="tx1">
                    <a:lumMod val="50000"/>
                  </a:schemeClr>
                </a:solidFill>
                <a:latin typeface="Arial" pitchFamily="34" charset="0"/>
                <a:cs typeface="Arial" pitchFamily="34" charset="0"/>
              </a:rPr>
              <a:t>To find out more about available MySQL Training &amp; Certification offerings, go to: </a:t>
            </a:r>
            <a:r>
              <a:rPr lang="en-US" sz="1400" b="1" dirty="0" smtClean="0">
                <a:solidFill>
                  <a:schemeClr val="accent1"/>
                </a:solidFill>
                <a:latin typeface="Arial" pitchFamily="34" charset="0"/>
                <a:cs typeface="Arial" pitchFamily="34" charset="0"/>
                <a:hlinkClick r:id="rId3"/>
              </a:rPr>
              <a:t>education.oracle.com/mysql</a:t>
            </a:r>
            <a:endParaRPr lang="en-US" sz="1400" b="1" dirty="0">
              <a:solidFill>
                <a:schemeClr val="accent1"/>
              </a:solidFill>
              <a:latin typeface="Arial" pitchFamily="34" charset="0"/>
              <a:cs typeface="Arial" pitchFamily="34" charset="0"/>
            </a:endParaRPr>
          </a:p>
          <a:p>
            <a:pPr marL="117475" indent="-117475">
              <a:lnSpc>
                <a:spcPct val="90000"/>
              </a:lnSpc>
              <a:spcBef>
                <a:spcPts val="200"/>
              </a:spcBef>
              <a:buClr>
                <a:schemeClr val="accent1"/>
              </a:buClr>
              <a:defRPr/>
            </a:pPr>
            <a:endParaRPr lang="en-US" sz="1200" b="1" dirty="0"/>
          </a:p>
        </p:txBody>
      </p:sp>
      <p:sp>
        <p:nvSpPr>
          <p:cNvPr id="15" name="Rectangle 14"/>
          <p:cNvSpPr/>
          <p:nvPr/>
        </p:nvSpPr>
        <p:spPr bwMode="gray">
          <a:xfrm>
            <a:off x="5809587" y="2798669"/>
            <a:ext cx="5740728" cy="30547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a:noFill/>
          </a:ln>
          <a:effectLst>
            <a:outerShdw blurRad="50800" dist="38100" dir="2700000" algn="tl" rotWithShape="0">
              <a:prstClr val="black">
                <a:alpha val="40000"/>
              </a:prstClr>
            </a:outerShdw>
          </a:effectLst>
          <a:scene3d>
            <a:camera prst="orthographicFront"/>
            <a:lightRig rig="glow" dir="t">
              <a:rot lat="0" lon="0" rev="4800000"/>
            </a:lightRig>
          </a:scene3d>
          <a:sp3d prstMaterial="softEdge">
            <a:bevelT w="38100"/>
          </a:sp3d>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ct val="85000"/>
              </a:lnSpc>
              <a:defRPr/>
            </a:pPr>
            <a:r>
              <a:rPr lang="en-US" b="1" dirty="0" smtClean="0"/>
              <a:t> </a:t>
            </a:r>
            <a:r>
              <a:rPr lang="en-US" b="1" dirty="0" smtClean="0">
                <a:latin typeface="Arial" pitchFamily="34" charset="0"/>
                <a:cs typeface="Arial" pitchFamily="34" charset="0"/>
              </a:rPr>
              <a:t>Top </a:t>
            </a:r>
            <a:r>
              <a:rPr lang="en-US" b="1" dirty="0">
                <a:latin typeface="Arial" pitchFamily="34" charset="0"/>
                <a:cs typeface="Arial" pitchFamily="34" charset="0"/>
              </a:rPr>
              <a:t>Courses for Administrators and Developers</a:t>
            </a:r>
            <a:endParaRPr lang="en-US" b="1" dirty="0">
              <a:solidFill>
                <a:srgbClr val="12CC04"/>
              </a:solidFill>
              <a:latin typeface="Arial" pitchFamily="34" charset="0"/>
              <a:cs typeface="Arial" pitchFamily="34" charset="0"/>
            </a:endParaRPr>
          </a:p>
        </p:txBody>
      </p:sp>
      <p:sp>
        <p:nvSpPr>
          <p:cNvPr id="16" name="Rectangle 15"/>
          <p:cNvSpPr/>
          <p:nvPr/>
        </p:nvSpPr>
        <p:spPr bwMode="gray">
          <a:xfrm>
            <a:off x="5762298" y="4783879"/>
            <a:ext cx="5740728" cy="30547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a:noFill/>
          </a:ln>
          <a:effectLst>
            <a:outerShdw blurRad="50800" dist="38100" dir="2700000" algn="tl" rotWithShape="0">
              <a:prstClr val="black">
                <a:alpha val="40000"/>
              </a:prstClr>
            </a:outerShdw>
          </a:effectLst>
          <a:scene3d>
            <a:camera prst="orthographicFront"/>
            <a:lightRig rig="glow" dir="t">
              <a:rot lat="0" lon="0" rev="4800000"/>
            </a:lightRig>
          </a:scene3d>
          <a:sp3d prstMaterial="softEdge">
            <a:bevelT w="38100"/>
          </a:sp3d>
        </p:spPr>
        <p:style>
          <a:lnRef idx="2">
            <a:schemeClr val="accent1">
              <a:shade val="50000"/>
            </a:schemeClr>
          </a:lnRef>
          <a:fillRef idx="1">
            <a:schemeClr val="accent1"/>
          </a:fillRef>
          <a:effectRef idx="0">
            <a:schemeClr val="accent1"/>
          </a:effectRef>
          <a:fontRef idx="minor">
            <a:schemeClr val="lt1"/>
          </a:fontRef>
        </p:style>
        <p:txBody>
          <a:bodyPr tIns="0" bIns="0" anchor="ctr"/>
          <a:lstStyle/>
          <a:p>
            <a:pPr>
              <a:lnSpc>
                <a:spcPct val="85000"/>
              </a:lnSpc>
              <a:defRPr/>
            </a:pPr>
            <a:r>
              <a:rPr lang="en-US" b="1" dirty="0" smtClean="0"/>
              <a:t> </a:t>
            </a:r>
            <a:r>
              <a:rPr lang="en-US" b="1" dirty="0" smtClean="0">
                <a:latin typeface="Arial" pitchFamily="34" charset="0"/>
                <a:cs typeface="Arial" pitchFamily="34" charset="0"/>
              </a:rPr>
              <a:t>Top Certifications</a:t>
            </a:r>
            <a:endParaRPr lang="en-US" b="1" dirty="0">
              <a:solidFill>
                <a:srgbClr val="12CC04"/>
              </a:solidFill>
              <a:latin typeface="Arial" pitchFamily="34" charset="0"/>
              <a:cs typeface="Arial" pitchFamily="34" charset="0"/>
            </a:endParaRPr>
          </a:p>
        </p:txBody>
      </p:sp>
      <p:sp>
        <p:nvSpPr>
          <p:cNvPr id="14" name="Rectangle 13"/>
          <p:cNvSpPr/>
          <p:nvPr/>
        </p:nvSpPr>
        <p:spPr>
          <a:xfrm>
            <a:off x="457199" y="1708484"/>
            <a:ext cx="5149515" cy="2123658"/>
          </a:xfrm>
          <a:prstGeom prst="rect">
            <a:avLst/>
          </a:prstGeom>
        </p:spPr>
        <p:txBody>
          <a:bodyPr wrap="square">
            <a:spAutoFit/>
          </a:bodyPr>
          <a:lstStyle/>
          <a:p>
            <a:pPr algn="ctr">
              <a:spcBef>
                <a:spcPts val="0"/>
              </a:spcBef>
              <a:spcAft>
                <a:spcPts val="0"/>
              </a:spcAft>
            </a:pPr>
            <a:r>
              <a:rPr lang="en-US" sz="2400" b="1" dirty="0" smtClean="0">
                <a:solidFill>
                  <a:schemeClr val="tx1">
                    <a:lumMod val="50000"/>
                  </a:schemeClr>
                </a:solidFill>
              </a:rPr>
              <a:t>RECENTLY RELEASED</a:t>
            </a:r>
          </a:p>
          <a:p>
            <a:pPr algn="ctr">
              <a:spcBef>
                <a:spcPts val="0"/>
              </a:spcBef>
              <a:spcAft>
                <a:spcPts val="0"/>
              </a:spcAft>
            </a:pPr>
            <a:r>
              <a:rPr lang="en-US" sz="2400" b="1" dirty="0" smtClean="0">
                <a:solidFill>
                  <a:schemeClr val="accent1"/>
                </a:solidFill>
              </a:rPr>
              <a:t>!!ALL NEW!! </a:t>
            </a:r>
            <a:r>
              <a:rPr lang="en-US" sz="2400" b="1" dirty="0" smtClean="0">
                <a:solidFill>
                  <a:schemeClr val="accent1"/>
                </a:solidFill>
                <a:hlinkClick r:id="rId4"/>
              </a:rPr>
              <a:t>MySQL Cluster Training  </a:t>
            </a:r>
            <a:r>
              <a:rPr lang="en-US" sz="2400" b="1" dirty="0" smtClean="0">
                <a:solidFill>
                  <a:srgbClr val="FF0000"/>
                </a:solidFill>
                <a:latin typeface="Arial" pitchFamily="34" charset="0"/>
                <a:cs typeface="Arial" pitchFamily="34" charset="0"/>
              </a:rPr>
              <a:t/>
            </a:r>
            <a:br>
              <a:rPr lang="en-US" sz="2400" b="1" dirty="0" smtClean="0">
                <a:solidFill>
                  <a:srgbClr val="FF0000"/>
                </a:solidFill>
                <a:latin typeface="Arial" pitchFamily="34" charset="0"/>
                <a:cs typeface="Arial" pitchFamily="34" charset="0"/>
              </a:rPr>
            </a:br>
            <a:r>
              <a:rPr lang="en-US" sz="2000" dirty="0" smtClean="0">
                <a:solidFill>
                  <a:schemeClr val="tx1">
                    <a:lumMod val="50000"/>
                  </a:schemeClr>
                </a:solidFill>
                <a:cs typeface="Arial" pitchFamily="34" charset="0"/>
              </a:rPr>
              <a:t>To</a:t>
            </a:r>
            <a:r>
              <a:rPr lang="en-US" sz="2000" b="1" dirty="0" smtClean="0">
                <a:solidFill>
                  <a:schemeClr val="tx1">
                    <a:lumMod val="50000"/>
                  </a:schemeClr>
                </a:solidFill>
                <a:cs typeface="Arial" pitchFamily="34" charset="0"/>
              </a:rPr>
              <a:t> </a:t>
            </a:r>
            <a:r>
              <a:rPr lang="en-US" sz="2000" dirty="0" smtClean="0">
                <a:solidFill>
                  <a:schemeClr val="tx1">
                    <a:lumMod val="50000"/>
                  </a:schemeClr>
                </a:solidFill>
              </a:rPr>
              <a:t>Register your interest to influence the schedule on this newly released course – go to education.oracle.com/mysql and click on the </a:t>
            </a:r>
            <a:r>
              <a:rPr lang="en-US" sz="2000" b="1" dirty="0" smtClean="0">
                <a:solidFill>
                  <a:schemeClr val="tx1">
                    <a:lumMod val="50000"/>
                  </a:schemeClr>
                </a:solidFill>
              </a:rPr>
              <a:t>MySQL Cluster Course</a:t>
            </a:r>
            <a:endParaRPr lang="en-US" sz="2000" b="1" dirty="0" smtClean="0">
              <a:solidFill>
                <a:schemeClr val="tx1">
                  <a:lumMod val="50000"/>
                </a:schemeClr>
              </a:solidFill>
              <a:latin typeface="Arial" pitchFamily="34" charset="0"/>
              <a:cs typeface="Arial" pitchFamily="34" charset="0"/>
            </a:endParaRPr>
          </a:p>
        </p:txBody>
      </p:sp>
      <p:sp>
        <p:nvSpPr>
          <p:cNvPr id="3" name="Date Placeholder 2"/>
          <p:cNvSpPr>
            <a:spLocks noGrp="1"/>
          </p:cNvSpPr>
          <p:nvPr>
            <p:ph type="dt" sz="half" idx="10"/>
          </p:nvPr>
        </p:nvSpPr>
        <p:spPr/>
        <p:txBody>
          <a:bodyPr/>
          <a:lstStyle/>
          <a:p>
            <a:r>
              <a:rPr lang="en-GB" smtClean="0"/>
              <a:t>February 2015</a:t>
            </a:r>
            <a:endParaRPr lang="en-GB" dirty="0"/>
          </a:p>
        </p:txBody>
      </p:sp>
      <p:sp>
        <p:nvSpPr>
          <p:cNvPr id="5" name="Footer Placeholder 4"/>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6" name="Slide Number Placeholder 5"/>
          <p:cNvSpPr>
            <a:spLocks noGrp="1"/>
          </p:cNvSpPr>
          <p:nvPr>
            <p:ph type="sldNum" sz="quarter" idx="12"/>
          </p:nvPr>
        </p:nvSpPr>
        <p:spPr/>
        <p:txBody>
          <a:bodyPr/>
          <a:lstStyle/>
          <a:p>
            <a:fld id="{C51EAA63-D034-42AE-91FA-B13B9518C7BE}" type="slidenum">
              <a:rPr lang="en-US" smtClean="0"/>
              <a:pPr/>
              <a:t>55</a:t>
            </a:fld>
            <a:endParaRPr lang="en-US" dirty="0"/>
          </a:p>
        </p:txBody>
      </p:sp>
    </p:spTree>
    <p:extLst>
      <p:ext uri="{BB962C8B-B14F-4D97-AF65-F5344CB8AC3E}">
        <p14:creationId xmlns:p14="http://schemas.microsoft.com/office/powerpoint/2010/main" val="27549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White Papers &amp; Webinar Replays</a:t>
            </a:r>
            <a:endParaRPr lang="en-US" dirty="0"/>
          </a:p>
        </p:txBody>
      </p:sp>
      <p:sp>
        <p:nvSpPr>
          <p:cNvPr id="2" name="Date Placeholder 1"/>
          <p:cNvSpPr>
            <a:spLocks noGrp="1"/>
          </p:cNvSpPr>
          <p:nvPr>
            <p:ph type="dt" sz="half" idx="10"/>
          </p:nvPr>
        </p:nvSpPr>
        <p:spPr/>
        <p:txBody>
          <a:bodyPr/>
          <a:lstStyle/>
          <a:p>
            <a:r>
              <a:rPr lang="en-GB" smtClean="0"/>
              <a:t>February 2015</a:t>
            </a:r>
            <a:endParaRPr lang="en-GB" dirty="0"/>
          </a:p>
        </p:txBody>
      </p:sp>
      <p:graphicFrame>
        <p:nvGraphicFramePr>
          <p:cNvPr id="4" name="Diagram 3"/>
          <p:cNvGraphicFramePr/>
          <p:nvPr>
            <p:extLst>
              <p:ext uri="{D42A27DB-BD31-4B8C-83A1-F6EECF244321}">
                <p14:modId xmlns:p14="http://schemas.microsoft.com/office/powerpoint/2010/main" val="3332580982"/>
              </p:ext>
            </p:extLst>
          </p:nvPr>
        </p:nvGraphicFramePr>
        <p:xfrm>
          <a:off x="697471" y="1405436"/>
          <a:ext cx="10847234" cy="4773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7" name="Slide Number Placeholder 6"/>
          <p:cNvSpPr>
            <a:spLocks noGrp="1"/>
          </p:cNvSpPr>
          <p:nvPr>
            <p:ph type="sldNum" sz="quarter" idx="12"/>
          </p:nvPr>
        </p:nvSpPr>
        <p:spPr/>
        <p:txBody>
          <a:bodyPr/>
          <a:lstStyle/>
          <a:p>
            <a:fld id="{C51EAA63-D034-42AE-91FA-B13B9518C7BE}" type="slidenum">
              <a:rPr lang="en-US" smtClean="0"/>
              <a:pPr/>
              <a:t>56</a:t>
            </a:fld>
            <a:endParaRPr lang="en-US" dirty="0"/>
          </a:p>
        </p:txBody>
      </p:sp>
    </p:spTree>
    <p:extLst>
      <p:ext uri="{BB962C8B-B14F-4D97-AF65-F5344CB8AC3E}">
        <p14:creationId xmlns:p14="http://schemas.microsoft.com/office/powerpoint/2010/main" val="321332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4"/>
          <p:cNvSpPr>
            <a:spLocks noGrp="1"/>
          </p:cNvSpPr>
          <p:nvPr>
            <p:ph type="title"/>
          </p:nvPr>
        </p:nvSpPr>
        <p:spPr/>
        <p:txBody>
          <a:bodyPr/>
          <a:lstStyle/>
          <a:p>
            <a:r>
              <a:rPr lang="en-US">
                <a:latin typeface="Arial" charset="0"/>
                <a:ea typeface="ＭＳ Ｐゴシック" charset="0"/>
                <a:cs typeface="ＭＳ Ｐゴシック" charset="0"/>
              </a:rPr>
              <a:t>HA Considerations</a:t>
            </a:r>
          </a:p>
        </p:txBody>
      </p:sp>
      <p:sp>
        <p:nvSpPr>
          <p:cNvPr id="24578" name="Content Placeholder 5"/>
          <p:cNvSpPr>
            <a:spLocks noGrp="1"/>
          </p:cNvSpPr>
          <p:nvPr>
            <p:ph idx="1"/>
          </p:nvPr>
        </p:nvSpPr>
        <p:spPr/>
        <p:txBody>
          <a:bodyPr/>
          <a:lstStyle/>
          <a:p>
            <a:r>
              <a:rPr lang="en-GB" dirty="0">
                <a:latin typeface="Arial" charset="0"/>
                <a:ea typeface="ＭＳ Ｐゴシック" charset="0"/>
                <a:cs typeface="ＭＳ Ｐゴシック" charset="0"/>
              </a:rPr>
              <a:t>SLA requirements to support business objectives</a:t>
            </a:r>
          </a:p>
          <a:p>
            <a:r>
              <a:rPr lang="en-GB" dirty="0">
                <a:latin typeface="Arial" charset="0"/>
                <a:ea typeface="ＭＳ Ｐゴシック" charset="0"/>
                <a:cs typeface="ＭＳ Ｐゴシック" charset="0"/>
              </a:rPr>
              <a:t>Operational capabilities</a:t>
            </a:r>
          </a:p>
          <a:p>
            <a:r>
              <a:rPr lang="en-GB" dirty="0">
                <a:latin typeface="Arial" charset="0"/>
                <a:ea typeface="ＭＳ Ｐゴシック" charset="0"/>
                <a:cs typeface="ＭＳ Ｐゴシック" charset="0"/>
              </a:rPr>
              <a:t>Service agility &amp; </a:t>
            </a:r>
            <a:r>
              <a:rPr lang="en-GB" dirty="0" smtClean="0">
                <a:latin typeface="Arial" charset="0"/>
                <a:ea typeface="ＭＳ Ｐゴシック" charset="0"/>
                <a:cs typeface="ＭＳ Ｐゴシック" charset="0"/>
              </a:rPr>
              <a:t>time </a:t>
            </a:r>
            <a:r>
              <a:rPr lang="en-GB" dirty="0">
                <a:latin typeface="Arial" charset="0"/>
                <a:ea typeface="ＭＳ Ｐゴシック" charset="0"/>
                <a:cs typeface="ＭＳ Ｐゴシック" charset="0"/>
              </a:rPr>
              <a:t>to </a:t>
            </a:r>
            <a:r>
              <a:rPr lang="en-GB" dirty="0" smtClean="0">
                <a:latin typeface="Arial" charset="0"/>
                <a:ea typeface="ＭＳ Ｐゴシック" charset="0"/>
                <a:cs typeface="ＭＳ Ｐゴシック" charset="0"/>
              </a:rPr>
              <a:t>market</a:t>
            </a:r>
            <a:endParaRPr lang="en-GB" dirty="0">
              <a:latin typeface="Arial" charset="0"/>
              <a:ea typeface="ＭＳ Ｐゴシック" charset="0"/>
              <a:cs typeface="ＭＳ Ｐゴシック" charset="0"/>
            </a:endParaRPr>
          </a:p>
          <a:p>
            <a:r>
              <a:rPr lang="en-GB" dirty="0">
                <a:latin typeface="Arial" charset="0"/>
                <a:ea typeface="ＭＳ Ｐゴシック" charset="0"/>
                <a:cs typeface="ＭＳ Ｐゴシック" charset="0"/>
              </a:rPr>
              <a:t>Budgetary constraints</a:t>
            </a:r>
          </a:p>
          <a:p>
            <a:endParaRPr lang="en-US" dirty="0">
              <a:latin typeface="Arial" charset="0"/>
              <a:ea typeface="ＭＳ Ｐゴシック" charset="0"/>
              <a:cs typeface="ＭＳ Ｐゴシック" charset="0"/>
            </a:endParaRPr>
          </a:p>
        </p:txBody>
      </p:sp>
      <p:pic>
        <p:nvPicPr>
          <p:cNvPr id="3" name="Picture 2" descr="shutterstock_1313694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5585" y="1988430"/>
            <a:ext cx="3545859" cy="4432324"/>
          </a:xfrm>
          <a:prstGeom prst="rect">
            <a:avLst/>
          </a:prstGeom>
        </p:spPr>
      </p:pic>
      <p:sp>
        <p:nvSpPr>
          <p:cNvPr id="5" name="Date Placeholder 4"/>
          <p:cNvSpPr>
            <a:spLocks noGrp="1"/>
          </p:cNvSpPr>
          <p:nvPr>
            <p:ph type="dt" sz="half" idx="10"/>
          </p:nvPr>
        </p:nvSpPr>
        <p:spPr/>
        <p:txBody>
          <a:bodyPr/>
          <a:lstStyle/>
          <a:p>
            <a:r>
              <a:rPr lang="en-GB" smtClean="0"/>
              <a:t>February 2015</a:t>
            </a:r>
            <a:endParaRPr lang="en-GB" dirty="0"/>
          </a:p>
        </p:txBody>
      </p:sp>
      <p:sp>
        <p:nvSpPr>
          <p:cNvPr id="2" name="Footer Placeholder 1"/>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4" name="Slide Number Placeholder 3"/>
          <p:cNvSpPr>
            <a:spLocks noGrp="1"/>
          </p:cNvSpPr>
          <p:nvPr>
            <p:ph type="sldNum" sz="quarter" idx="12"/>
          </p:nvPr>
        </p:nvSpPr>
        <p:spPr/>
        <p:txBody>
          <a:bodyPr/>
          <a:lstStyle/>
          <a:p>
            <a:fld id="{C51EAA63-D034-42AE-91FA-B13B9518C7BE}" type="slidenum">
              <a:rPr lang="en-US" smtClean="0"/>
              <a:pPr/>
              <a:t>6</a:t>
            </a:fld>
            <a:endParaRPr lang="en-US" dirty="0"/>
          </a:p>
        </p:txBody>
      </p:sp>
    </p:spTree>
    <p:extLst>
      <p:ext uri="{BB962C8B-B14F-4D97-AF65-F5344CB8AC3E}">
        <p14:creationId xmlns:p14="http://schemas.microsoft.com/office/powerpoint/2010/main" val="196493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half" idx="1"/>
          </p:nvPr>
        </p:nvSpPr>
        <p:spPr/>
        <p:txBody>
          <a:bodyPr/>
          <a:lstStyle/>
          <a:p>
            <a:endParaRPr lang="en-US" dirty="0" smtClean="0"/>
          </a:p>
          <a:p>
            <a:r>
              <a:rPr lang="en-US" dirty="0" smtClean="0"/>
              <a:t>Recovery Time Objective</a:t>
            </a:r>
          </a:p>
          <a:p>
            <a:pPr lvl="1"/>
            <a:r>
              <a:rPr lang="en-US" dirty="0" smtClean="0"/>
              <a:t>Maximum length of downtime before there is break in “business continuity”</a:t>
            </a:r>
            <a:endParaRPr lang="en-US" altLang="ja-JP" dirty="0" smtClean="0"/>
          </a:p>
          <a:p>
            <a:r>
              <a:rPr lang="en-US" dirty="0" smtClean="0"/>
              <a:t>Recovery Point Objective</a:t>
            </a:r>
          </a:p>
          <a:p>
            <a:pPr lvl="1"/>
            <a:r>
              <a:rPr lang="en-US" dirty="0" smtClean="0"/>
              <a:t>Point in time to which data must be recovered when service is re-established</a:t>
            </a:r>
            <a:endParaRPr lang="en-US" dirty="0"/>
          </a:p>
        </p:txBody>
      </p:sp>
      <p:graphicFrame>
        <p:nvGraphicFramePr>
          <p:cNvPr id="3" name="Content Placeholder 2"/>
          <p:cNvGraphicFramePr>
            <a:graphicFrameLocks noGrp="1"/>
          </p:cNvGraphicFramePr>
          <p:nvPr>
            <p:ph sz="half" idx="2"/>
            <p:extLst>
              <p:ext uri="{D42A27DB-BD31-4B8C-83A1-F6EECF244321}">
                <p14:modId xmlns:p14="http://schemas.microsoft.com/office/powerpoint/2010/main" val="2473259197"/>
              </p:ext>
            </p:extLst>
          </p:nvPr>
        </p:nvGraphicFramePr>
        <p:xfrm>
          <a:off x="6246813" y="1524000"/>
          <a:ext cx="54102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p:cNvSpPr>
            <a:spLocks noGrp="1"/>
          </p:cNvSpPr>
          <p:nvPr>
            <p:ph type="dt" sz="half" idx="10"/>
          </p:nvPr>
        </p:nvSpPr>
        <p:spPr/>
        <p:txBody>
          <a:bodyPr/>
          <a:lstStyle/>
          <a:p>
            <a:r>
              <a:rPr lang="en-GB" smtClean="0"/>
              <a:t>February 2015</a:t>
            </a:r>
            <a:endParaRPr lang="en-GB" dirty="0"/>
          </a:p>
        </p:txBody>
      </p:sp>
      <p:sp>
        <p:nvSpPr>
          <p:cNvPr id="2" name="Slide Number Placeholder 1"/>
          <p:cNvSpPr>
            <a:spLocks noGrp="1"/>
          </p:cNvSpPr>
          <p:nvPr>
            <p:ph type="sldNum" sz="quarter" idx="12"/>
          </p:nvPr>
        </p:nvSpPr>
        <p:spPr/>
        <p:txBody>
          <a:bodyPr/>
          <a:lstStyle/>
          <a:p>
            <a:fld id="{C51EAA63-D034-42AE-91FA-B13B9518C7BE}" type="slidenum">
              <a:rPr lang="en-US" smtClean="0"/>
              <a:pPr/>
              <a:t>7</a:t>
            </a:fld>
            <a:endParaRPr lang="en-US" dirty="0"/>
          </a:p>
        </p:txBody>
      </p:sp>
      <p:sp>
        <p:nvSpPr>
          <p:cNvPr id="30721" name="Title 1"/>
          <p:cNvSpPr>
            <a:spLocks noGrp="1"/>
          </p:cNvSpPr>
          <p:nvPr>
            <p:ph type="title"/>
          </p:nvPr>
        </p:nvSpPr>
        <p:spPr/>
        <p:txBody>
          <a:bodyPr/>
          <a:lstStyle/>
          <a:p>
            <a:r>
              <a:rPr lang="en-US" smtClean="0"/>
              <a:t>Don’t assume 99.999% HA needed for all apps</a:t>
            </a:r>
            <a:endParaRPr lang="en-US" dirty="0"/>
          </a:p>
        </p:txBody>
      </p:sp>
      <p:sp>
        <p:nvSpPr>
          <p:cNvPr id="11" name="TextBox 10"/>
          <p:cNvSpPr txBox="1"/>
          <p:nvPr/>
        </p:nvSpPr>
        <p:spPr>
          <a:xfrm>
            <a:off x="6687202" y="6598244"/>
            <a:ext cx="914400" cy="914400"/>
          </a:xfrm>
          <a:prstGeom prst="rect">
            <a:avLst/>
          </a:prstGeom>
          <a:noFill/>
        </p:spPr>
        <p:txBody>
          <a:bodyPr wrap="none" lIns="0" tIns="0" rIns="0" bIns="0" rtlCol="0">
            <a:noAutofit/>
          </a:bodyPr>
          <a:lstStyle/>
          <a:p>
            <a:pPr>
              <a:lnSpc>
                <a:spcPct val="90000"/>
              </a:lnSpc>
            </a:pPr>
            <a:endParaRPr lang="en-US" dirty="0" smtClean="0"/>
          </a:p>
        </p:txBody>
      </p:sp>
      <p:sp>
        <p:nvSpPr>
          <p:cNvPr id="12" name="Footer Placeholder 11"/>
          <p:cNvSpPr>
            <a:spLocks noGrp="1"/>
          </p:cNvSpPr>
          <p:nvPr>
            <p:ph type="ftr" sz="quarter" idx="11"/>
          </p:nvPr>
        </p:nvSpPr>
        <p:spPr/>
        <p:txBody>
          <a:bodyPr/>
          <a:lstStyle/>
          <a:p>
            <a:r>
              <a:rPr lang="en-US" smtClean="0"/>
              <a:t>Copyright 2015, Oracle and/or its affiliates. All rights reserved </a:t>
            </a:r>
            <a:endParaRPr lang="en-US" dirty="0"/>
          </a:p>
        </p:txBody>
      </p:sp>
    </p:spTree>
    <p:extLst>
      <p:ext uri="{BB962C8B-B14F-4D97-AF65-F5344CB8AC3E}">
        <p14:creationId xmlns:p14="http://schemas.microsoft.com/office/powerpoint/2010/main" val="226679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Mapping Uptime to Availability</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191668790"/>
              </p:ext>
            </p:extLst>
          </p:nvPr>
        </p:nvGraphicFramePr>
        <p:xfrm>
          <a:off x="479101" y="743204"/>
          <a:ext cx="11126522"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p:cNvSpPr>
            <a:spLocks noGrp="1"/>
          </p:cNvSpPr>
          <p:nvPr>
            <p:ph type="dt" sz="half" idx="10"/>
          </p:nvPr>
        </p:nvSpPr>
        <p:spPr/>
        <p:txBody>
          <a:bodyPr/>
          <a:lstStyle/>
          <a:p>
            <a:r>
              <a:rPr lang="en-GB" smtClean="0"/>
              <a:t>February 2015</a:t>
            </a:r>
            <a:endParaRPr lang="en-GB" dirty="0"/>
          </a:p>
        </p:txBody>
      </p:sp>
      <p:graphicFrame>
        <p:nvGraphicFramePr>
          <p:cNvPr id="11" name="Diagram 10"/>
          <p:cNvGraphicFramePr/>
          <p:nvPr>
            <p:extLst>
              <p:ext uri="{D42A27DB-BD31-4B8C-83A1-F6EECF244321}">
                <p14:modId xmlns:p14="http://schemas.microsoft.com/office/powerpoint/2010/main" val="1536084620"/>
              </p:ext>
            </p:extLst>
          </p:nvPr>
        </p:nvGraphicFramePr>
        <p:xfrm>
          <a:off x="1708761" y="4913816"/>
          <a:ext cx="8503463" cy="15257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Up Arrow 11"/>
          <p:cNvSpPr/>
          <p:nvPr/>
        </p:nvSpPr>
        <p:spPr>
          <a:xfrm>
            <a:off x="10472474" y="1499130"/>
            <a:ext cx="770341" cy="3976859"/>
          </a:xfrm>
          <a:prstGeom prst="upArrow">
            <a:avLst/>
          </a:prstGeom>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smtClean="0"/>
              <a:t>Cost &amp; Complexity</a:t>
            </a:r>
            <a:endParaRPr lang="en-US" dirty="0"/>
          </a:p>
        </p:txBody>
      </p:sp>
      <p:sp>
        <p:nvSpPr>
          <p:cNvPr id="2" name="Footer Placeholder 1"/>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8</a:t>
            </a:fld>
            <a:endParaRPr lang="en-US" dirty="0"/>
          </a:p>
        </p:txBody>
      </p:sp>
    </p:spTree>
    <p:extLst>
      <p:ext uri="{BB962C8B-B14F-4D97-AF65-F5344CB8AC3E}">
        <p14:creationId xmlns:p14="http://schemas.microsoft.com/office/powerpoint/2010/main" val="404497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157833118"/>
              </p:ext>
            </p:extLst>
          </p:nvPr>
        </p:nvGraphicFramePr>
        <p:xfrm>
          <a:off x="479101" y="743204"/>
          <a:ext cx="11126522"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6"/>
          <p:cNvSpPr>
            <a:spLocks noGrp="1"/>
          </p:cNvSpPr>
          <p:nvPr>
            <p:ph type="title"/>
          </p:nvPr>
        </p:nvSpPr>
        <p:spPr/>
        <p:txBody>
          <a:bodyPr/>
          <a:lstStyle/>
          <a:p>
            <a:r>
              <a:rPr lang="en-US" dirty="0" smtClean="0"/>
              <a:t>MySQL HA Solutions</a:t>
            </a:r>
            <a:endParaRPr lang="en-US" dirty="0"/>
          </a:p>
        </p:txBody>
      </p:sp>
      <p:sp>
        <p:nvSpPr>
          <p:cNvPr id="4" name="Date Placeholder 3"/>
          <p:cNvSpPr>
            <a:spLocks noGrp="1"/>
          </p:cNvSpPr>
          <p:nvPr>
            <p:ph type="dt" sz="half" idx="10"/>
          </p:nvPr>
        </p:nvSpPr>
        <p:spPr/>
        <p:txBody>
          <a:bodyPr/>
          <a:lstStyle/>
          <a:p>
            <a:r>
              <a:rPr lang="en-GB" smtClean="0"/>
              <a:t>February 2015</a:t>
            </a:r>
            <a:endParaRPr lang="en-GB" dirty="0"/>
          </a:p>
        </p:txBody>
      </p:sp>
      <p:graphicFrame>
        <p:nvGraphicFramePr>
          <p:cNvPr id="11" name="Diagram 10"/>
          <p:cNvGraphicFramePr/>
          <p:nvPr>
            <p:extLst>
              <p:ext uri="{D42A27DB-BD31-4B8C-83A1-F6EECF244321}">
                <p14:modId xmlns:p14="http://schemas.microsoft.com/office/powerpoint/2010/main" val="1623978740"/>
              </p:ext>
            </p:extLst>
          </p:nvPr>
        </p:nvGraphicFramePr>
        <p:xfrm>
          <a:off x="1708761" y="4913816"/>
          <a:ext cx="8503463" cy="15257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Footer Placeholder 1"/>
          <p:cNvSpPr>
            <a:spLocks noGrp="1"/>
          </p:cNvSpPr>
          <p:nvPr>
            <p:ph type="ftr" sz="quarter" idx="11"/>
          </p:nvPr>
        </p:nvSpPr>
        <p:spPr/>
        <p:txBody>
          <a:bodyPr/>
          <a:lstStyle/>
          <a:p>
            <a:r>
              <a:rPr lang="en-US" smtClean="0"/>
              <a:t>Copyright 2015, Oracle and/or its affiliates. All rights reserved </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9</a:t>
            </a:fld>
            <a:endParaRPr lang="en-US" dirty="0"/>
          </a:p>
        </p:txBody>
      </p:sp>
    </p:spTree>
    <p:extLst>
      <p:ext uri="{BB962C8B-B14F-4D97-AF65-F5344CB8AC3E}">
        <p14:creationId xmlns:p14="http://schemas.microsoft.com/office/powerpoint/2010/main" val="348926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92680_OOWSF14_16x9">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 xmlns:thm15="http://schemas.microsoft.com/office/thememl/2012/main" name="Oracle_16x9-2014-v2" id="{21E8F4B6-347B-40C1-9A8C-DFBA28E9DEDD}" vid="{4C3152DF-9323-4077-B2C4-B031D71DC4E4}"/>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292680_OOWSF14_16x9</Template>
  <TotalTime>775</TotalTime>
  <Words>5600</Words>
  <Application>Microsoft Macintosh PowerPoint</Application>
  <PresentationFormat>Custom</PresentationFormat>
  <Paragraphs>1059</Paragraphs>
  <Slides>56</Slides>
  <Notes>32</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292680_OOWSF14_16x9</vt:lpstr>
      <vt:lpstr>MySQL HA Solutions</vt:lpstr>
      <vt:lpstr>PowerPoint Presentation</vt:lpstr>
      <vt:lpstr>Industry Leaders Rely on MySQL</vt:lpstr>
      <vt:lpstr>Driving new Database Requirements</vt:lpstr>
      <vt:lpstr>Driving new Database Requirements</vt:lpstr>
      <vt:lpstr>HA Considerations</vt:lpstr>
      <vt:lpstr>Don’t assume 99.999% HA needed for all apps</vt:lpstr>
      <vt:lpstr>Mapping Uptime to Availability</vt:lpstr>
      <vt:lpstr>MySQL HA Solutions</vt:lpstr>
      <vt:lpstr>Layers of HA</vt:lpstr>
      <vt:lpstr>Oracle MySQL HA &amp; Scaling Solutions</vt:lpstr>
      <vt:lpstr>Why Replicate?</vt:lpstr>
      <vt:lpstr>PowerPoint Presentation</vt:lpstr>
      <vt:lpstr>PowerPoint Presentation</vt:lpstr>
      <vt:lpstr>MySQL Replication Workflow</vt:lpstr>
      <vt:lpstr>Asynchronous vs. Synchronous Replication</vt:lpstr>
      <vt:lpstr>MySQL 5.6 Replication</vt:lpstr>
      <vt:lpstr>MySQL 5.7 Replication – Pre-GA</vt:lpstr>
      <vt:lpstr>Multi-Source Replication </vt:lpstr>
      <vt:lpstr>MySQL Group Replication </vt:lpstr>
      <vt:lpstr>MySQL Fabric</vt:lpstr>
      <vt:lpstr>MySQL Fabric 1.5</vt:lpstr>
      <vt:lpstr>MySQL Replication &amp; MySQL Fabric HA</vt:lpstr>
      <vt:lpstr>MySQL Fabric Node</vt:lpstr>
      <vt:lpstr>PowerPoint Presentation</vt:lpstr>
      <vt:lpstr>MySQL on Oracle Clusterware</vt:lpstr>
      <vt:lpstr>Oracle VM Template for MySQL</vt:lpstr>
      <vt:lpstr>Windows Server Failover Clustering </vt:lpstr>
      <vt:lpstr>Oracle Solaris Clustering</vt:lpstr>
      <vt:lpstr>Oracle Linux and DRBD Stack</vt:lpstr>
      <vt:lpstr>MySQL Cluster Overview</vt:lpstr>
      <vt:lpstr>Who’s Using MySQL Cluster?</vt:lpstr>
      <vt:lpstr>PowerPoint Presentation</vt:lpstr>
      <vt:lpstr>Alcatel-Lucent</vt:lpstr>
      <vt:lpstr>MySQL Cluster Architecture </vt:lpstr>
      <vt:lpstr>MySQL Cluster Scaling </vt:lpstr>
      <vt:lpstr>PowerPoint Presentation</vt:lpstr>
      <vt:lpstr>MySQL Cluster HA </vt:lpstr>
      <vt:lpstr>MySQL Cluster Auto-Installer</vt:lpstr>
      <vt:lpstr>Active-Active Geo-Replication</vt:lpstr>
      <vt:lpstr>When to Consider MySQL Cluster</vt:lpstr>
      <vt:lpstr>MySQL Enterprise Edition</vt:lpstr>
      <vt:lpstr>PowerPoint Presentation</vt:lpstr>
      <vt:lpstr>MySQL Enterprise Monitor</vt:lpstr>
      <vt:lpstr>MySQL Enterprise Monitor</vt:lpstr>
      <vt:lpstr>Enterprise Replication Monitor</vt:lpstr>
      <vt:lpstr>MySQL Enterprise Backup</vt:lpstr>
      <vt:lpstr>MySQL Enterprise Monitor + Backup</vt:lpstr>
      <vt:lpstr>      Oracle Enterprise Manager for MySQL</vt:lpstr>
      <vt:lpstr>Oracle Premier Support for MySQL</vt:lpstr>
      <vt:lpstr>PowerPoint Presentation</vt:lpstr>
      <vt:lpstr>Enhancing DevOps Agility,  Reducing Downtime</vt:lpstr>
      <vt:lpstr>Software Upgrade – example of benefits of MCM?</vt:lpstr>
      <vt:lpstr>MCM: Upgrade Cluster</vt:lpstr>
      <vt:lpstr>Oracle University MySQL Training Services Prepare Your Organization to Enable Reliable and High-Performance Web-Based Database Applications </vt:lpstr>
      <vt:lpstr>White Papers &amp; Webinar Replays</vt:lpstr>
    </vt:vector>
  </TitlesOfParts>
  <Company>Oracle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RWCRAWFO</dc:creator>
  <cp:lastModifiedBy>Andrew Morgan</cp:lastModifiedBy>
  <cp:revision>92</cp:revision>
  <cp:lastPrinted>2015-02-06T13:38:40Z</cp:lastPrinted>
  <dcterms:created xsi:type="dcterms:W3CDTF">2014-07-18T20:36:30Z</dcterms:created>
  <dcterms:modified xsi:type="dcterms:W3CDTF">2015-02-06T13:39:25Z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